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 id="2147483714" r:id="rId3"/>
  </p:sldMasterIdLst>
  <p:notesMasterIdLst>
    <p:notesMasterId r:id="rId22"/>
  </p:notesMasterIdLst>
  <p:sldIdLst>
    <p:sldId id="257" r:id="rId4"/>
    <p:sldId id="485" r:id="rId5"/>
    <p:sldId id="261" r:id="rId6"/>
    <p:sldId id="262" r:id="rId7"/>
    <p:sldId id="284" r:id="rId8"/>
    <p:sldId id="285" r:id="rId9"/>
    <p:sldId id="356" r:id="rId10"/>
    <p:sldId id="482" r:id="rId11"/>
    <p:sldId id="358" r:id="rId12"/>
    <p:sldId id="256" r:id="rId13"/>
    <p:sldId id="259" r:id="rId14"/>
    <p:sldId id="260" r:id="rId15"/>
    <p:sldId id="287" r:id="rId16"/>
    <p:sldId id="258" r:id="rId17"/>
    <p:sldId id="290" r:id="rId18"/>
    <p:sldId id="289" r:id="rId19"/>
    <p:sldId id="483" r:id="rId20"/>
    <p:sldId id="4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848"/>
    <a:srgbClr val="001746"/>
    <a:srgbClr val="021256"/>
    <a:srgbClr val="001642"/>
    <a:srgbClr val="DDD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D6C07-7D90-4E16-ADD4-F5A283F17535}" type="datetimeFigureOut">
              <a:rPr lang="en-HK" smtClean="0"/>
              <a:t>3/9/2020</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6B00F-F095-4404-9BFE-A827B58F0E04}" type="slidenum">
              <a:rPr lang="en-HK" smtClean="0"/>
              <a:t>‹#›</a:t>
            </a:fld>
            <a:endParaRPr lang="en-HK"/>
          </a:p>
        </p:txBody>
      </p:sp>
    </p:spTree>
    <p:extLst>
      <p:ext uri="{BB962C8B-B14F-4D97-AF65-F5344CB8AC3E}">
        <p14:creationId xmlns:p14="http://schemas.microsoft.com/office/powerpoint/2010/main" val="100816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3"/>
        <p:cNvGrpSpPr/>
        <p:nvPr/>
      </p:nvGrpSpPr>
      <p:grpSpPr>
        <a:xfrm>
          <a:off x="0" y="0"/>
          <a:ext cx="0" cy="0"/>
          <a:chOff x="0" y="0"/>
          <a:chExt cx="0" cy="0"/>
        </a:xfrm>
      </p:grpSpPr>
      <p:sp>
        <p:nvSpPr>
          <p:cNvPr id="3134" name="Google Shape;3134;g5d3a30f10e_2_1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5" name="Google Shape;3135;g5d3a30f10e_2_1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Google Sans"/>
                <a:ea typeface="Google Sans"/>
                <a:cs typeface="Google Sans"/>
                <a:sym typeface="Google Sans"/>
              </a:rPr>
              <a:t>Q7 - missing now?</a:t>
            </a:r>
            <a:endParaRPr sz="1800" b="1">
              <a:solidFill>
                <a:srgbClr val="FF0000"/>
              </a:solidFill>
              <a:latin typeface="Google Sans"/>
              <a:ea typeface="Google Sans"/>
              <a:cs typeface="Google Sans"/>
              <a:sym typeface="Google Sans"/>
            </a:endParaRPr>
          </a:p>
          <a:p>
            <a:pPr marL="0" lvl="0" indent="0" algn="l" rtl="0">
              <a:spcBef>
                <a:spcPts val="0"/>
              </a:spcBef>
              <a:spcAft>
                <a:spcPts val="0"/>
              </a:spcAft>
              <a:buNone/>
            </a:pPr>
            <a:endParaRPr sz="1800">
              <a:solidFill>
                <a:schemeClr val="dk1"/>
              </a:solidFill>
              <a:latin typeface="Google Sans"/>
              <a:ea typeface="Google Sans"/>
              <a:cs typeface="Google Sans"/>
              <a:sym typeface="Google Sans"/>
            </a:endParaRPr>
          </a:p>
          <a:p>
            <a:pPr marL="0" lvl="0" indent="0" algn="l" rtl="0">
              <a:spcBef>
                <a:spcPts val="0"/>
              </a:spcBef>
              <a:spcAft>
                <a:spcPts val="0"/>
              </a:spcAft>
              <a:buNone/>
            </a:pPr>
            <a:r>
              <a:rPr lang="en" sz="1800">
                <a:solidFill>
                  <a:schemeClr val="dk1"/>
                </a:solidFill>
                <a:latin typeface="Google Sans"/>
                <a:ea typeface="Google Sans"/>
                <a:cs typeface="Google Sans"/>
                <a:sym typeface="Google Sans"/>
              </a:rPr>
              <a:t>Q7-1/2</a:t>
            </a:r>
            <a:endParaRPr sz="1800">
              <a:solidFill>
                <a:schemeClr val="dk1"/>
              </a:solidFill>
              <a:latin typeface="Google Sans"/>
              <a:ea typeface="Google Sans"/>
              <a:cs typeface="Google Sans"/>
              <a:sym typeface="Google Sans"/>
            </a:endParaRPr>
          </a:p>
          <a:p>
            <a:pPr marL="0" lvl="0" indent="0" algn="l" rtl="0">
              <a:spcBef>
                <a:spcPts val="0"/>
              </a:spcBef>
              <a:spcAft>
                <a:spcPts val="0"/>
              </a:spcAft>
              <a:buNone/>
            </a:pPr>
            <a:endParaRPr sz="1800">
              <a:solidFill>
                <a:schemeClr val="dk1"/>
              </a:solidFill>
              <a:latin typeface="Google Sans"/>
              <a:ea typeface="Google Sans"/>
              <a:cs typeface="Google Sans"/>
              <a:sym typeface="Google Sans"/>
            </a:endParaRPr>
          </a:p>
          <a:p>
            <a:pPr marL="0" lvl="0" indent="0" algn="l" rtl="0">
              <a:spcBef>
                <a:spcPts val="0"/>
              </a:spcBef>
              <a:spcAft>
                <a:spcPts val="0"/>
              </a:spcAft>
              <a:buNone/>
            </a:pPr>
            <a:r>
              <a:rPr lang="en" sz="1800">
                <a:solidFill>
                  <a:schemeClr val="dk1"/>
                </a:solidFill>
                <a:latin typeface="Google Sans"/>
                <a:ea typeface="Google Sans"/>
                <a:cs typeface="Google Sans"/>
                <a:sym typeface="Google Sans"/>
              </a:rPr>
              <a:t>I just read and explain</a:t>
            </a:r>
            <a:endParaRPr sz="1800">
              <a:solidFill>
                <a:schemeClr val="dk1"/>
              </a:solidFill>
              <a:latin typeface="Google Sans"/>
              <a:ea typeface="Google Sans"/>
              <a:cs typeface="Google Sans"/>
              <a:sym typeface="Google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09EBE-1A3D-48C4-9C07-4B98719B1D64}"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9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3"/>
        <p:cNvGrpSpPr/>
        <p:nvPr/>
      </p:nvGrpSpPr>
      <p:grpSpPr>
        <a:xfrm>
          <a:off x="0" y="0"/>
          <a:ext cx="0" cy="0"/>
          <a:chOff x="0" y="0"/>
          <a:chExt cx="0" cy="0"/>
        </a:xfrm>
      </p:grpSpPr>
      <p:sp>
        <p:nvSpPr>
          <p:cNvPr id="3154" name="Google Shape;3154;g5dda305d14_5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5" name="Google Shape;3155;g5dda305d14_5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s-MY"/>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55321-97B0-4ECF-8ECC-57F4D5CD9C0F}" type="slidenum">
              <a:rPr kumimoji="0" lang="ms-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ms-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60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s-MY"/>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55321-97B0-4ECF-8ECC-57F4D5CD9C0F}" type="slidenum">
              <a:rPr kumimoji="0" lang="ms-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ms-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73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9/3/2020</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284905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9/3/2020</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88817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9/3/2020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269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21B7-7521-9B44-88DD-C17145A2B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872668-B5EC-DF43-9CC1-92CEB26AE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CFF1DC-E1E0-B14A-9677-6C37E9A8C0AA}"/>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5" name="Footer Placeholder 4">
            <a:extLst>
              <a:ext uri="{FF2B5EF4-FFF2-40B4-BE49-F238E27FC236}">
                <a16:creationId xmlns:a16="http://schemas.microsoft.com/office/drawing/2014/main" id="{ED04D0CB-8AA9-2242-85C2-E36EBF6EB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9A343-099E-7F45-B2C6-19EBB0276CB9}"/>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73339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3BC9-67FD-174D-88A5-4BE1E4C27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36E84-3A0F-0E4B-8F27-74E7FE6004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6C798-DDBB-724F-B6EF-7880905A4AFD}"/>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5" name="Footer Placeholder 4">
            <a:extLst>
              <a:ext uri="{FF2B5EF4-FFF2-40B4-BE49-F238E27FC236}">
                <a16:creationId xmlns:a16="http://schemas.microsoft.com/office/drawing/2014/main" id="{C6B6B2AE-3540-1943-847E-311C7B7A4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F3627-A803-EA44-AF4B-49CD62FF9333}"/>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166568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9347-B0A8-1547-9897-11160D04E8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E5A68F-744D-E449-9B89-5369F066CA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52EE6C-76DA-E941-A86B-4AB9A89D4EDB}"/>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5" name="Footer Placeholder 4">
            <a:extLst>
              <a:ext uri="{FF2B5EF4-FFF2-40B4-BE49-F238E27FC236}">
                <a16:creationId xmlns:a16="http://schemas.microsoft.com/office/drawing/2014/main" id="{4BDD4862-4571-8647-9301-80458576F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8F6D1-F876-2D48-85B4-ECCD004D0CAC}"/>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991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D3E8-FE25-3A49-8110-F6792D8E4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0B2CE-D764-D24C-8C9E-DAB5BA4BD5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777E00-0D76-7E4A-B9C7-0B267B8B4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F85DF5-BE10-F748-A5D6-4E708EC53D21}"/>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6" name="Footer Placeholder 5">
            <a:extLst>
              <a:ext uri="{FF2B5EF4-FFF2-40B4-BE49-F238E27FC236}">
                <a16:creationId xmlns:a16="http://schemas.microsoft.com/office/drawing/2014/main" id="{4F39CCD4-2EBB-CE4D-A763-7D714E42A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EE8F2-03F1-E14B-A22E-40BAD9A39080}"/>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1327142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9434-3C11-6E45-A8F7-8A1EE8A21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F214D-8E8D-874A-9058-B7F688167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74F1B1-CD56-8F44-BA82-27C5EDCB9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E9E1A7-2FCF-2F4F-9959-0D5A9FAA4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CAF517-757A-2145-9F16-B95F340F0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5EF77-7F3A-3744-A1D2-1DEFF4AB75B7}"/>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8" name="Footer Placeholder 7">
            <a:extLst>
              <a:ext uri="{FF2B5EF4-FFF2-40B4-BE49-F238E27FC236}">
                <a16:creationId xmlns:a16="http://schemas.microsoft.com/office/drawing/2014/main" id="{AF1F7BE8-8CED-1448-A40E-A68CCC5172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4692BE-2369-7244-A7C2-B04DE37E18A5}"/>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2525577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C028-553A-824A-979E-8FBF00E201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BFA03-D7C2-1E4A-9B89-F4F02FE095B1}"/>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4" name="Footer Placeholder 3">
            <a:extLst>
              <a:ext uri="{FF2B5EF4-FFF2-40B4-BE49-F238E27FC236}">
                <a16:creationId xmlns:a16="http://schemas.microsoft.com/office/drawing/2014/main" id="{6F4110C5-C5D9-4240-83E0-DCD08D32EC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137D6-3322-7041-9D14-1B71C847A20E}"/>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342125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2D13C6-7D14-1942-AEE0-7DFE58E40BD1}"/>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3" name="Footer Placeholder 2">
            <a:extLst>
              <a:ext uri="{FF2B5EF4-FFF2-40B4-BE49-F238E27FC236}">
                <a16:creationId xmlns:a16="http://schemas.microsoft.com/office/drawing/2014/main" id="{BFEA2F7F-3A00-974A-9A54-FD74142C5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01CEA0-684D-2F41-AA5A-37997DA40445}"/>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2718671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DAE4-B57E-744F-A5EA-DF678F097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210446-22E7-B947-A570-94E207CBB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CA9787-7ECC-354F-9E61-F26DADFD0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5CD05-D3DB-ED41-82BB-E5C2C2D9AF04}"/>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6" name="Footer Placeholder 5">
            <a:extLst>
              <a:ext uri="{FF2B5EF4-FFF2-40B4-BE49-F238E27FC236}">
                <a16:creationId xmlns:a16="http://schemas.microsoft.com/office/drawing/2014/main" id="{57079AE0-493E-454A-8DD9-AD6450978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4B8E6-FEAB-FC42-8658-5C438EE4E43D}"/>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4665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9/3/2020</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2359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8564-12D0-2348-834D-BE478194A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33624-5353-3F4B-97E9-DF1033319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26D521-0BA7-9D46-AC9E-589D7F8C8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343B6-F1F7-8B42-ACE5-81E41852A3DA}"/>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6" name="Footer Placeholder 5">
            <a:extLst>
              <a:ext uri="{FF2B5EF4-FFF2-40B4-BE49-F238E27FC236}">
                <a16:creationId xmlns:a16="http://schemas.microsoft.com/office/drawing/2014/main" id="{70F105EB-BCA6-A44B-9D0A-154A0317C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5CA8D0-D474-C54A-974C-8E2746DCA5DD}"/>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770608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7CAC-279D-F640-8B14-ECAD03E72F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CD84C-24A6-8D4C-839A-7AE2C2014F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54A1C-B3DD-7348-96FE-CD19A5692E24}"/>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5" name="Footer Placeholder 4">
            <a:extLst>
              <a:ext uri="{FF2B5EF4-FFF2-40B4-BE49-F238E27FC236}">
                <a16:creationId xmlns:a16="http://schemas.microsoft.com/office/drawing/2014/main" id="{1E6D8B2B-4933-E542-BD4F-923201FC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C7AE2-EDA4-6345-8031-F2FC4DBC604C}"/>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3200051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E8D4C-C7FE-224F-A485-FB4E201A27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B074A-38BE-E445-AE95-E983DD606D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145F9-2F49-A543-B44D-5A75320DAC33}"/>
              </a:ext>
            </a:extLst>
          </p:cNvPr>
          <p:cNvSpPr>
            <a:spLocks noGrp="1"/>
          </p:cNvSpPr>
          <p:nvPr>
            <p:ph type="dt" sz="half" idx="10"/>
          </p:nvPr>
        </p:nvSpPr>
        <p:spPr/>
        <p:txBody>
          <a:bodyPr/>
          <a:lstStyle/>
          <a:p>
            <a:fld id="{0FF0228E-9977-444D-9981-D7615D25D1D7}" type="datetimeFigureOut">
              <a:rPr lang="en-US" smtClean="0"/>
              <a:t>9/3/2020</a:t>
            </a:fld>
            <a:endParaRPr lang="en-US"/>
          </a:p>
        </p:txBody>
      </p:sp>
      <p:sp>
        <p:nvSpPr>
          <p:cNvPr id="5" name="Footer Placeholder 4">
            <a:extLst>
              <a:ext uri="{FF2B5EF4-FFF2-40B4-BE49-F238E27FC236}">
                <a16:creationId xmlns:a16="http://schemas.microsoft.com/office/drawing/2014/main" id="{013433CD-54B7-834B-A09D-932C813C4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A3856-DFBB-8640-88F3-57D13BD38AD6}"/>
              </a:ext>
            </a:extLst>
          </p:cNvPr>
          <p:cNvSpPr>
            <a:spLocks noGrp="1"/>
          </p:cNvSpPr>
          <p:nvPr>
            <p:ph type="sldNum" sz="quarter" idx="12"/>
          </p:nvPr>
        </p:nvSpPr>
        <p:spPr/>
        <p:txBody>
          <a:bodyPr/>
          <a:lstStyle/>
          <a:p>
            <a:fld id="{2AA7787E-211D-2342-B939-5CA689E5C70E}" type="slidenum">
              <a:rPr lang="en-US" smtClean="0"/>
              <a:t>‹#›</a:t>
            </a:fld>
            <a:endParaRPr lang="en-US"/>
          </a:p>
        </p:txBody>
      </p:sp>
    </p:spTree>
    <p:extLst>
      <p:ext uri="{BB962C8B-B14F-4D97-AF65-F5344CB8AC3E}">
        <p14:creationId xmlns:p14="http://schemas.microsoft.com/office/powerpoint/2010/main" val="1420209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Master Slid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66497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5_Content">
  <p:cSld name="05_Content">
    <p:spTree>
      <p:nvGrpSpPr>
        <p:cNvPr id="1" name="Shape 836"/>
        <p:cNvGrpSpPr/>
        <p:nvPr/>
      </p:nvGrpSpPr>
      <p:grpSpPr>
        <a:xfrm>
          <a:off x="0" y="0"/>
          <a:ext cx="0" cy="0"/>
          <a:chOff x="0" y="0"/>
          <a:chExt cx="0" cy="0"/>
        </a:xfrm>
      </p:grpSpPr>
      <p:sp>
        <p:nvSpPr>
          <p:cNvPr id="837" name="Google Shape;837;p67"/>
          <p:cNvSpPr txBox="1">
            <a:spLocks noGrp="1"/>
          </p:cNvSpPr>
          <p:nvPr>
            <p:ph type="title"/>
          </p:nvPr>
        </p:nvSpPr>
        <p:spPr>
          <a:xfrm>
            <a:off x="1015933" y="1079433"/>
            <a:ext cx="6773600" cy="4696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8" name="Google Shape;838;p67"/>
          <p:cNvSpPr txBox="1">
            <a:spLocks noGrp="1"/>
          </p:cNvSpPr>
          <p:nvPr>
            <p:ph type="body" idx="1"/>
          </p:nvPr>
        </p:nvSpPr>
        <p:spPr>
          <a:xfrm>
            <a:off x="1016033" y="2018967"/>
            <a:ext cx="6773600" cy="3759600"/>
          </a:xfrm>
          <a:prstGeom prst="rect">
            <a:avLst/>
          </a:prstGeom>
        </p:spPr>
        <p:txBody>
          <a:bodyPr spcFirstLastPara="1" wrap="square" lIns="0" tIns="0" rIns="228600" bIns="0" anchor="t" anchorCtr="0">
            <a:noAutofit/>
          </a:bodyPr>
          <a:lstStyle>
            <a:lvl1pPr marL="609585" lvl="0" indent="-397923" rtl="0">
              <a:spcBef>
                <a:spcPts val="0"/>
              </a:spcBef>
              <a:spcAft>
                <a:spcPts val="0"/>
              </a:spcAft>
              <a:buSzPts val="11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Tree>
    <p:extLst>
      <p:ext uri="{BB962C8B-B14F-4D97-AF65-F5344CB8AC3E}">
        <p14:creationId xmlns:p14="http://schemas.microsoft.com/office/powerpoint/2010/main" val="42558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ms-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ms-MY"/>
          </a:p>
        </p:txBody>
      </p:sp>
      <p:sp>
        <p:nvSpPr>
          <p:cNvPr id="4" name="Date Placeholder 3"/>
          <p:cNvSpPr>
            <a:spLocks noGrp="1"/>
          </p:cNvSpPr>
          <p:nvPr>
            <p:ph type="dt" sz="half" idx="10"/>
          </p:nvPr>
        </p:nvSpPr>
        <p:spPr/>
        <p:txBody>
          <a:bodyPr/>
          <a:lstStyle/>
          <a:p>
            <a:fld id="{A70060A7-BFCE-4CFE-87F2-E42894238829}" type="datetime1">
              <a:rPr lang="ms-MY" smtClean="0"/>
              <a:t>3/09/2020</a:t>
            </a:fld>
            <a:endParaRPr lang="ms-MY"/>
          </a:p>
        </p:txBody>
      </p:sp>
      <p:sp>
        <p:nvSpPr>
          <p:cNvPr id="5" name="Footer Placeholder 4"/>
          <p:cNvSpPr>
            <a:spLocks noGrp="1"/>
          </p:cNvSpPr>
          <p:nvPr>
            <p:ph type="ftr" sz="quarter" idx="11"/>
          </p:nvPr>
        </p:nvSpPr>
        <p:spPr/>
        <p:txBody>
          <a:bodyPr/>
          <a:lstStyle/>
          <a:p>
            <a:r>
              <a:rPr lang="ms-MY"/>
              <a:t>Draft 1.0 _ DKO </a:t>
            </a:r>
          </a:p>
        </p:txBody>
      </p:sp>
      <p:sp>
        <p:nvSpPr>
          <p:cNvPr id="6" name="Slide Number Placeholder 5"/>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2407986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p>
            <a:fld id="{A270C99B-C06E-493E-A006-41CA7DCFB37A}" type="datetime1">
              <a:rPr lang="ms-MY" smtClean="0"/>
              <a:t>3/09/2020</a:t>
            </a:fld>
            <a:endParaRPr lang="ms-MY"/>
          </a:p>
        </p:txBody>
      </p:sp>
      <p:sp>
        <p:nvSpPr>
          <p:cNvPr id="5" name="Footer Placeholder 4"/>
          <p:cNvSpPr>
            <a:spLocks noGrp="1"/>
          </p:cNvSpPr>
          <p:nvPr>
            <p:ph type="ftr" sz="quarter" idx="11"/>
          </p:nvPr>
        </p:nvSpPr>
        <p:spPr/>
        <p:txBody>
          <a:bodyPr/>
          <a:lstStyle/>
          <a:p>
            <a:r>
              <a:rPr lang="ms-MY"/>
              <a:t>Draft 1.0 _ DKO </a:t>
            </a:r>
          </a:p>
        </p:txBody>
      </p:sp>
      <p:sp>
        <p:nvSpPr>
          <p:cNvPr id="6" name="Slide Number Placeholder 5"/>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1319892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ms-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130D75-39E2-4C6E-99DD-3C54E3F06ED3}" type="datetime1">
              <a:rPr lang="ms-MY" smtClean="0"/>
              <a:t>3/09/2020</a:t>
            </a:fld>
            <a:endParaRPr lang="ms-MY"/>
          </a:p>
        </p:txBody>
      </p:sp>
      <p:sp>
        <p:nvSpPr>
          <p:cNvPr id="5" name="Footer Placeholder 4"/>
          <p:cNvSpPr>
            <a:spLocks noGrp="1"/>
          </p:cNvSpPr>
          <p:nvPr>
            <p:ph type="ftr" sz="quarter" idx="11"/>
          </p:nvPr>
        </p:nvSpPr>
        <p:spPr/>
        <p:txBody>
          <a:bodyPr/>
          <a:lstStyle/>
          <a:p>
            <a:r>
              <a:rPr lang="ms-MY"/>
              <a:t>Draft 1.0 _ DKO </a:t>
            </a:r>
          </a:p>
        </p:txBody>
      </p:sp>
      <p:sp>
        <p:nvSpPr>
          <p:cNvPr id="6" name="Slide Number Placeholder 5"/>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712284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5" name="Date Placeholder 4"/>
          <p:cNvSpPr>
            <a:spLocks noGrp="1"/>
          </p:cNvSpPr>
          <p:nvPr>
            <p:ph type="dt" sz="half" idx="10"/>
          </p:nvPr>
        </p:nvSpPr>
        <p:spPr/>
        <p:txBody>
          <a:bodyPr/>
          <a:lstStyle/>
          <a:p>
            <a:fld id="{95B15EE6-260A-449A-ADE3-4F21E31313EF}" type="datetime1">
              <a:rPr lang="ms-MY" smtClean="0"/>
              <a:t>3/09/2020</a:t>
            </a:fld>
            <a:endParaRPr lang="ms-MY"/>
          </a:p>
        </p:txBody>
      </p:sp>
      <p:sp>
        <p:nvSpPr>
          <p:cNvPr id="6" name="Footer Placeholder 5"/>
          <p:cNvSpPr>
            <a:spLocks noGrp="1"/>
          </p:cNvSpPr>
          <p:nvPr>
            <p:ph type="ftr" sz="quarter" idx="11"/>
          </p:nvPr>
        </p:nvSpPr>
        <p:spPr/>
        <p:txBody>
          <a:bodyPr/>
          <a:lstStyle/>
          <a:p>
            <a:r>
              <a:rPr lang="ms-MY"/>
              <a:t>Draft 1.0 _ DKO </a:t>
            </a:r>
          </a:p>
        </p:txBody>
      </p:sp>
      <p:sp>
        <p:nvSpPr>
          <p:cNvPr id="7" name="Slide Number Placeholder 6"/>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812047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ms-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7" name="Date Placeholder 6"/>
          <p:cNvSpPr>
            <a:spLocks noGrp="1"/>
          </p:cNvSpPr>
          <p:nvPr>
            <p:ph type="dt" sz="half" idx="10"/>
          </p:nvPr>
        </p:nvSpPr>
        <p:spPr/>
        <p:txBody>
          <a:bodyPr/>
          <a:lstStyle/>
          <a:p>
            <a:fld id="{30F5C3AF-A54D-4E54-8CCF-5A5CFBB34B66}" type="datetime1">
              <a:rPr lang="ms-MY" smtClean="0"/>
              <a:t>3/09/2020</a:t>
            </a:fld>
            <a:endParaRPr lang="ms-MY"/>
          </a:p>
        </p:txBody>
      </p:sp>
      <p:sp>
        <p:nvSpPr>
          <p:cNvPr id="8" name="Footer Placeholder 7"/>
          <p:cNvSpPr>
            <a:spLocks noGrp="1"/>
          </p:cNvSpPr>
          <p:nvPr>
            <p:ph type="ftr" sz="quarter" idx="11"/>
          </p:nvPr>
        </p:nvSpPr>
        <p:spPr/>
        <p:txBody>
          <a:bodyPr/>
          <a:lstStyle/>
          <a:p>
            <a:r>
              <a:rPr lang="ms-MY"/>
              <a:t>Draft 1.0 _ DKO </a:t>
            </a:r>
          </a:p>
        </p:txBody>
      </p:sp>
      <p:sp>
        <p:nvSpPr>
          <p:cNvPr id="9" name="Slide Number Placeholder 8"/>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311353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9/3/2020</a:t>
            </a:fld>
            <a:endParaRPr lang="en-US" dirty="0"/>
          </a:p>
        </p:txBody>
      </p:sp>
    </p:spTree>
    <p:extLst>
      <p:ext uri="{BB962C8B-B14F-4D97-AF65-F5344CB8AC3E}">
        <p14:creationId xmlns:p14="http://schemas.microsoft.com/office/powerpoint/2010/main" val="2444051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Date Placeholder 2"/>
          <p:cNvSpPr>
            <a:spLocks noGrp="1"/>
          </p:cNvSpPr>
          <p:nvPr>
            <p:ph type="dt" sz="half" idx="10"/>
          </p:nvPr>
        </p:nvSpPr>
        <p:spPr/>
        <p:txBody>
          <a:bodyPr/>
          <a:lstStyle/>
          <a:p>
            <a:fld id="{22A93E57-8DA3-42C6-B6C0-0B310F551F26}" type="datetime1">
              <a:rPr lang="ms-MY" smtClean="0"/>
              <a:t>3/09/2020</a:t>
            </a:fld>
            <a:endParaRPr lang="ms-MY"/>
          </a:p>
        </p:txBody>
      </p:sp>
      <p:sp>
        <p:nvSpPr>
          <p:cNvPr id="4" name="Footer Placeholder 3"/>
          <p:cNvSpPr>
            <a:spLocks noGrp="1"/>
          </p:cNvSpPr>
          <p:nvPr>
            <p:ph type="ftr" sz="quarter" idx="11"/>
          </p:nvPr>
        </p:nvSpPr>
        <p:spPr/>
        <p:txBody>
          <a:bodyPr/>
          <a:lstStyle/>
          <a:p>
            <a:r>
              <a:rPr lang="ms-MY"/>
              <a:t>Draft 1.0 _ DKO </a:t>
            </a:r>
          </a:p>
        </p:txBody>
      </p:sp>
      <p:sp>
        <p:nvSpPr>
          <p:cNvPr id="5" name="Slide Number Placeholder 4"/>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1267810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7B8391-7B4A-444E-9808-01C67B436FF8}" type="datetime1">
              <a:rPr lang="ms-MY" smtClean="0"/>
              <a:t>3/09/2020</a:t>
            </a:fld>
            <a:endParaRPr lang="ms-MY"/>
          </a:p>
        </p:txBody>
      </p:sp>
      <p:sp>
        <p:nvSpPr>
          <p:cNvPr id="3" name="Footer Placeholder 2"/>
          <p:cNvSpPr>
            <a:spLocks noGrp="1"/>
          </p:cNvSpPr>
          <p:nvPr>
            <p:ph type="ftr" sz="quarter" idx="11"/>
          </p:nvPr>
        </p:nvSpPr>
        <p:spPr/>
        <p:txBody>
          <a:bodyPr/>
          <a:lstStyle/>
          <a:p>
            <a:r>
              <a:rPr lang="ms-MY"/>
              <a:t>Draft 1.0 _ DKO </a:t>
            </a:r>
          </a:p>
        </p:txBody>
      </p:sp>
      <p:sp>
        <p:nvSpPr>
          <p:cNvPr id="4" name="Slide Number Placeholder 3"/>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3643726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s-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9C87B8-4BD4-4CE6-BEF5-84ED131066CC}" type="datetime1">
              <a:rPr lang="ms-MY" smtClean="0"/>
              <a:t>3/09/2020</a:t>
            </a:fld>
            <a:endParaRPr lang="ms-MY"/>
          </a:p>
        </p:txBody>
      </p:sp>
      <p:sp>
        <p:nvSpPr>
          <p:cNvPr id="6" name="Footer Placeholder 5"/>
          <p:cNvSpPr>
            <a:spLocks noGrp="1"/>
          </p:cNvSpPr>
          <p:nvPr>
            <p:ph type="ftr" sz="quarter" idx="11"/>
          </p:nvPr>
        </p:nvSpPr>
        <p:spPr/>
        <p:txBody>
          <a:bodyPr/>
          <a:lstStyle/>
          <a:p>
            <a:r>
              <a:rPr lang="ms-MY"/>
              <a:t>Draft 1.0 _ DKO </a:t>
            </a:r>
          </a:p>
        </p:txBody>
      </p:sp>
      <p:sp>
        <p:nvSpPr>
          <p:cNvPr id="7" name="Slide Number Placeholder 6"/>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533675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s-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99E6C-B62C-49EE-8056-746F55C95EFE}" type="datetime1">
              <a:rPr lang="ms-MY" smtClean="0"/>
              <a:t>3/09/2020</a:t>
            </a:fld>
            <a:endParaRPr lang="ms-MY"/>
          </a:p>
        </p:txBody>
      </p:sp>
      <p:sp>
        <p:nvSpPr>
          <p:cNvPr id="6" name="Footer Placeholder 5"/>
          <p:cNvSpPr>
            <a:spLocks noGrp="1"/>
          </p:cNvSpPr>
          <p:nvPr>
            <p:ph type="ftr" sz="quarter" idx="11"/>
          </p:nvPr>
        </p:nvSpPr>
        <p:spPr/>
        <p:txBody>
          <a:bodyPr/>
          <a:lstStyle/>
          <a:p>
            <a:r>
              <a:rPr lang="ms-MY"/>
              <a:t>Draft 1.0 _ DKO </a:t>
            </a:r>
          </a:p>
        </p:txBody>
      </p:sp>
      <p:sp>
        <p:nvSpPr>
          <p:cNvPr id="7" name="Slide Number Placeholder 6"/>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3028315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p>
            <a:fld id="{5637D4CC-3A37-428C-8395-AE8E9B380589}" type="datetime1">
              <a:rPr lang="ms-MY" smtClean="0"/>
              <a:t>3/09/2020</a:t>
            </a:fld>
            <a:endParaRPr lang="ms-MY"/>
          </a:p>
        </p:txBody>
      </p:sp>
      <p:sp>
        <p:nvSpPr>
          <p:cNvPr id="5" name="Footer Placeholder 4"/>
          <p:cNvSpPr>
            <a:spLocks noGrp="1"/>
          </p:cNvSpPr>
          <p:nvPr>
            <p:ph type="ftr" sz="quarter" idx="11"/>
          </p:nvPr>
        </p:nvSpPr>
        <p:spPr/>
        <p:txBody>
          <a:bodyPr/>
          <a:lstStyle/>
          <a:p>
            <a:r>
              <a:rPr lang="ms-MY"/>
              <a:t>Draft 1.0 _ DKO </a:t>
            </a:r>
          </a:p>
        </p:txBody>
      </p:sp>
      <p:sp>
        <p:nvSpPr>
          <p:cNvPr id="6" name="Slide Number Placeholder 5"/>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2620517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ms-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p>
            <a:fld id="{77D7779A-2B3A-4680-A710-E1870722D4C2}" type="datetime1">
              <a:rPr lang="ms-MY" smtClean="0"/>
              <a:t>3/09/2020</a:t>
            </a:fld>
            <a:endParaRPr lang="ms-MY"/>
          </a:p>
        </p:txBody>
      </p:sp>
      <p:sp>
        <p:nvSpPr>
          <p:cNvPr id="5" name="Footer Placeholder 4"/>
          <p:cNvSpPr>
            <a:spLocks noGrp="1"/>
          </p:cNvSpPr>
          <p:nvPr>
            <p:ph type="ftr" sz="quarter" idx="11"/>
          </p:nvPr>
        </p:nvSpPr>
        <p:spPr/>
        <p:txBody>
          <a:bodyPr/>
          <a:lstStyle/>
          <a:p>
            <a:r>
              <a:rPr lang="ms-MY"/>
              <a:t>Draft 1.0 _ DKO </a:t>
            </a:r>
          </a:p>
        </p:txBody>
      </p:sp>
      <p:sp>
        <p:nvSpPr>
          <p:cNvPr id="6" name="Slide Number Placeholder 5"/>
          <p:cNvSpPr>
            <a:spLocks noGrp="1"/>
          </p:cNvSpPr>
          <p:nvPr>
            <p:ph type="sldNum" sz="quarter" idx="12"/>
          </p:nvPr>
        </p:nvSpPr>
        <p:spPr/>
        <p:txBody>
          <a:bodyPr/>
          <a:lstStyle/>
          <a:p>
            <a:fld id="{86A0F145-7C3D-4767-8746-C4320F4EFFD6}" type="slidenum">
              <a:rPr lang="ms-MY" smtClean="0"/>
              <a:t>‹#›</a:t>
            </a:fld>
            <a:endParaRPr lang="ms-MY"/>
          </a:p>
        </p:txBody>
      </p:sp>
    </p:spTree>
    <p:extLst>
      <p:ext uri="{BB962C8B-B14F-4D97-AF65-F5344CB8AC3E}">
        <p14:creationId xmlns:p14="http://schemas.microsoft.com/office/powerpoint/2010/main" val="275668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9/3/2020</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9747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9/3/2020</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4960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9/3/2020</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1525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9/3/2020</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25147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9/3/2020</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1932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9/3/2020</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0221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9/3/2020</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6930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673A1-FCC2-2646-9BBF-F181A57462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780E89-EDD3-4841-B7EC-5F7BC45AA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C84CE-FEAC-094A-BAD0-E33A36925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0228E-9977-444D-9981-D7615D25D1D7}" type="datetimeFigureOut">
              <a:rPr lang="en-US" smtClean="0"/>
              <a:t>9/3/2020</a:t>
            </a:fld>
            <a:endParaRPr lang="en-US"/>
          </a:p>
        </p:txBody>
      </p:sp>
      <p:sp>
        <p:nvSpPr>
          <p:cNvPr id="5" name="Footer Placeholder 4">
            <a:extLst>
              <a:ext uri="{FF2B5EF4-FFF2-40B4-BE49-F238E27FC236}">
                <a16:creationId xmlns:a16="http://schemas.microsoft.com/office/drawing/2014/main" id="{581F811F-61C7-D641-8311-EF46F796E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B7522E-45F0-3140-9749-409C7E687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7787E-211D-2342-B939-5CA689E5C70E}" type="slidenum">
              <a:rPr lang="en-US" smtClean="0"/>
              <a:t>‹#›</a:t>
            </a:fld>
            <a:endParaRPr lang="en-US"/>
          </a:p>
        </p:txBody>
      </p:sp>
    </p:spTree>
    <p:extLst>
      <p:ext uri="{BB962C8B-B14F-4D97-AF65-F5344CB8AC3E}">
        <p14:creationId xmlns:p14="http://schemas.microsoft.com/office/powerpoint/2010/main" val="62326899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ms-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A8503-63E6-4C2D-8652-517A4742B22D}" type="datetime1">
              <a:rPr lang="ms-MY" smtClean="0"/>
              <a:t>3/09/2020</a:t>
            </a:fld>
            <a:endParaRPr lang="ms-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ms-MY"/>
              <a:t>Draft 1.0 _ DKO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0F145-7C3D-4767-8746-C4320F4EFFD6}" type="slidenum">
              <a:rPr lang="ms-MY" smtClean="0"/>
              <a:t>‹#›</a:t>
            </a:fld>
            <a:endParaRPr lang="ms-MY"/>
          </a:p>
        </p:txBody>
      </p:sp>
    </p:spTree>
    <p:extLst>
      <p:ext uri="{BB962C8B-B14F-4D97-AF65-F5344CB8AC3E}">
        <p14:creationId xmlns:p14="http://schemas.microsoft.com/office/powerpoint/2010/main" val="231817002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jp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2.jp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72DC3EE-C469-49E0-A83D-CA3BE525C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9547224" cy="6858000"/>
          </a:xfrm>
          <a:custGeom>
            <a:avLst/>
            <a:gdLst>
              <a:gd name="connsiteX0" fmla="*/ 7924201 w 9547224"/>
              <a:gd name="connsiteY0" fmla="*/ 0 h 6858000"/>
              <a:gd name="connsiteX1" fmla="*/ 6830968 w 9547224"/>
              <a:gd name="connsiteY1" fmla="*/ 0 h 6858000"/>
              <a:gd name="connsiteX2" fmla="*/ 6514769 w 9547224"/>
              <a:gd name="connsiteY2" fmla="*/ 0 h 6858000"/>
              <a:gd name="connsiteX3" fmla="*/ 6050802 w 9547224"/>
              <a:gd name="connsiteY3" fmla="*/ 0 h 6858000"/>
              <a:gd name="connsiteX4" fmla="*/ 4341273 w 9547224"/>
              <a:gd name="connsiteY4" fmla="*/ 0 h 6858000"/>
              <a:gd name="connsiteX5" fmla="*/ 0 w 9547224"/>
              <a:gd name="connsiteY5" fmla="*/ 0 h 6858000"/>
              <a:gd name="connsiteX6" fmla="*/ 0 w 9547224"/>
              <a:gd name="connsiteY6" fmla="*/ 6858000 h 6858000"/>
              <a:gd name="connsiteX7" fmla="*/ 4341273 w 9547224"/>
              <a:gd name="connsiteY7" fmla="*/ 6858000 h 6858000"/>
              <a:gd name="connsiteX8" fmla="*/ 6050802 w 9547224"/>
              <a:gd name="connsiteY8" fmla="*/ 6858000 h 6858000"/>
              <a:gd name="connsiteX9" fmla="*/ 6514769 w 9547224"/>
              <a:gd name="connsiteY9" fmla="*/ 6858000 h 6858000"/>
              <a:gd name="connsiteX10" fmla="*/ 6830968 w 9547224"/>
              <a:gd name="connsiteY10" fmla="*/ 6858000 h 6858000"/>
              <a:gd name="connsiteX11" fmla="*/ 7044470 w 9547224"/>
              <a:gd name="connsiteY11" fmla="*/ 6858000 h 6858000"/>
              <a:gd name="connsiteX12" fmla="*/ 7156226 w 9547224"/>
              <a:gd name="connsiteY12" fmla="*/ 6780599 h 6858000"/>
              <a:gd name="connsiteX13" fmla="*/ 7672874 w 9547224"/>
              <a:gd name="connsiteY13" fmla="*/ 6374814 h 6858000"/>
              <a:gd name="connsiteX14" fmla="*/ 9547224 w 9547224"/>
              <a:gd name="connsiteY14" fmla="*/ 3621656 h 6858000"/>
              <a:gd name="connsiteX15" fmla="*/ 7946325 w 9547224"/>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7224" h="6858000">
                <a:moveTo>
                  <a:pt x="7924201" y="0"/>
                </a:moveTo>
                <a:lnTo>
                  <a:pt x="6830968" y="0"/>
                </a:lnTo>
                <a:lnTo>
                  <a:pt x="6514769" y="0"/>
                </a:lnTo>
                <a:lnTo>
                  <a:pt x="6050802" y="0"/>
                </a:lnTo>
                <a:lnTo>
                  <a:pt x="4341273" y="0"/>
                </a:lnTo>
                <a:lnTo>
                  <a:pt x="0" y="0"/>
                </a:lnTo>
                <a:lnTo>
                  <a:pt x="0" y="6858000"/>
                </a:lnTo>
                <a:lnTo>
                  <a:pt x="4341273" y="6858000"/>
                </a:lnTo>
                <a:lnTo>
                  <a:pt x="6050802" y="6858000"/>
                </a:lnTo>
                <a:lnTo>
                  <a:pt x="6514769" y="6858000"/>
                </a:lnTo>
                <a:lnTo>
                  <a:pt x="6830968" y="6858000"/>
                </a:lnTo>
                <a:lnTo>
                  <a:pt x="7044470" y="6858000"/>
                </a:lnTo>
                <a:lnTo>
                  <a:pt x="7156226" y="6780599"/>
                </a:lnTo>
                <a:cubicBezTo>
                  <a:pt x="7330044" y="6653108"/>
                  <a:pt x="7500671" y="6515397"/>
                  <a:pt x="7672874" y="6374814"/>
                </a:cubicBezTo>
                <a:cubicBezTo>
                  <a:pt x="8618499" y="5602839"/>
                  <a:pt x="9547224" y="4969131"/>
                  <a:pt x="9547224" y="3621656"/>
                </a:cubicBezTo>
                <a:cubicBezTo>
                  <a:pt x="9547224" y="2093192"/>
                  <a:pt x="8973488" y="754641"/>
                  <a:pt x="7946325"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A8DCF8F4-489A-461B-AD6A-A6AABA2BD119}"/>
              </a:ext>
            </a:extLst>
          </p:cNvPr>
          <p:cNvPicPr>
            <a:picLocks noChangeAspect="1"/>
          </p:cNvPicPr>
          <p:nvPr/>
        </p:nvPicPr>
        <p:blipFill rotWithShape="1">
          <a:blip r:embed="rId2">
            <a:extLst>
              <a:ext uri="{28A0092B-C50C-407E-A947-70E740481C1C}">
                <a14:useLocalDpi xmlns:a14="http://schemas.microsoft.com/office/drawing/2010/main" val="0"/>
              </a:ext>
            </a:extLst>
          </a:blip>
          <a:srcRect l="9041" r="-1" b="-1"/>
          <a:stretch/>
        </p:blipFill>
        <p:spPr>
          <a:xfrm>
            <a:off x="2846705" y="10"/>
            <a:ext cx="9345295" cy="6857990"/>
          </a:xfrm>
          <a:custGeom>
            <a:avLst/>
            <a:gdLst/>
            <a:ahLst/>
            <a:cxnLst/>
            <a:rect l="l" t="t" r="r" b="b"/>
            <a:pathLst>
              <a:path w="9345295" h="6858000">
                <a:moveTo>
                  <a:pt x="1656879" y="0"/>
                </a:moveTo>
                <a:lnTo>
                  <a:pt x="2772916" y="0"/>
                </a:lnTo>
                <a:lnTo>
                  <a:pt x="3569357" y="0"/>
                </a:lnTo>
                <a:lnTo>
                  <a:pt x="4150446" y="0"/>
                </a:lnTo>
                <a:lnTo>
                  <a:pt x="4639281" y="0"/>
                </a:lnTo>
                <a:lnTo>
                  <a:pt x="4809053" y="0"/>
                </a:lnTo>
                <a:lnTo>
                  <a:pt x="5004021" y="0"/>
                </a:lnTo>
                <a:lnTo>
                  <a:pt x="9345295" y="0"/>
                </a:lnTo>
                <a:lnTo>
                  <a:pt x="9345295" y="6858000"/>
                </a:lnTo>
                <a:lnTo>
                  <a:pt x="5004021" y="6858000"/>
                </a:lnTo>
                <a:lnTo>
                  <a:pt x="4809053" y="6858000"/>
                </a:lnTo>
                <a:lnTo>
                  <a:pt x="4639281" y="6858000"/>
                </a:lnTo>
                <a:lnTo>
                  <a:pt x="4150446" y="6858000"/>
                </a:lnTo>
                <a:lnTo>
                  <a:pt x="3569357" y="6858000"/>
                </a:lnTo>
                <a:lnTo>
                  <a:pt x="2772916" y="6858000"/>
                </a:lnTo>
                <a:lnTo>
                  <a:pt x="2554961" y="6858000"/>
                </a:lnTo>
                <a:lnTo>
                  <a:pt x="2440875" y="6780599"/>
                </a:lnTo>
                <a:cubicBezTo>
                  <a:pt x="2263430" y="6653108"/>
                  <a:pt x="2089244" y="6515397"/>
                  <a:pt x="1913448" y="6374814"/>
                </a:cubicBezTo>
                <a:cubicBezTo>
                  <a:pt x="948098" y="5602839"/>
                  <a:pt x="0" y="4969131"/>
                  <a:pt x="0" y="3621656"/>
                </a:cubicBezTo>
                <a:cubicBezTo>
                  <a:pt x="0" y="2093192"/>
                  <a:pt x="585704" y="754641"/>
                  <a:pt x="1634293" y="14997"/>
                </a:cubicBezTo>
                <a:close/>
              </a:path>
            </a:pathLst>
          </a:custGeom>
        </p:spPr>
      </p:pic>
      <p:pic>
        <p:nvPicPr>
          <p:cNvPr id="6" name="Picture 5" descr="A picture containing drawing, ball, game&#10;&#10;Description automatically generated">
            <a:extLst>
              <a:ext uri="{FF2B5EF4-FFF2-40B4-BE49-F238E27FC236}">
                <a16:creationId xmlns:a16="http://schemas.microsoft.com/office/drawing/2014/main" id="{D0A31730-46FB-4216-8AB1-5F1192E1B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59" y="306427"/>
            <a:ext cx="1529691" cy="1529691"/>
          </a:xfrm>
          <a:prstGeom prst="ellipse">
            <a:avLst/>
          </a:prstGeom>
          <a:ln>
            <a:noFill/>
          </a:ln>
          <a:effectLst>
            <a:softEdge rad="112500"/>
          </a:effectLst>
        </p:spPr>
      </p:pic>
      <p:pic>
        <p:nvPicPr>
          <p:cNvPr id="9" name="Picture 8" descr="A person wearing a suit and tie&#10;&#10;Description automatically generated">
            <a:extLst>
              <a:ext uri="{FF2B5EF4-FFF2-40B4-BE49-F238E27FC236}">
                <a16:creationId xmlns:a16="http://schemas.microsoft.com/office/drawing/2014/main" id="{D92289F1-15F0-49CD-9C25-C00834A5B7D0}"/>
              </a:ext>
            </a:extLst>
          </p:cNvPr>
          <p:cNvPicPr>
            <a:picLocks noChangeAspect="1"/>
          </p:cNvPicPr>
          <p:nvPr/>
        </p:nvPicPr>
        <p:blipFill rotWithShape="1">
          <a:blip r:embed="rId4">
            <a:extLst>
              <a:ext uri="{28A0092B-C50C-407E-A947-70E740481C1C}">
                <a14:useLocalDpi xmlns:a14="http://schemas.microsoft.com/office/drawing/2010/main" val="0"/>
              </a:ext>
            </a:extLst>
          </a:blip>
          <a:srcRect t="17534" r="6333" b="12877"/>
          <a:stretch/>
        </p:blipFill>
        <p:spPr>
          <a:xfrm>
            <a:off x="763251" y="4596235"/>
            <a:ext cx="1448545" cy="1529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84B7FFE2-4D27-4942-AF8E-13BB82C1DE06}"/>
              </a:ext>
            </a:extLst>
          </p:cNvPr>
          <p:cNvSpPr txBox="1"/>
          <p:nvPr/>
        </p:nvSpPr>
        <p:spPr>
          <a:xfrm>
            <a:off x="689176" y="6162997"/>
            <a:ext cx="2612453" cy="461665"/>
          </a:xfrm>
          <a:prstGeom prst="rect">
            <a:avLst/>
          </a:prstGeom>
          <a:noFill/>
        </p:spPr>
        <p:txBody>
          <a:bodyPr wrap="square" rtlCol="0">
            <a:spAutoFit/>
          </a:bodyPr>
          <a:lstStyle/>
          <a:p>
            <a:r>
              <a:rPr lang="en-US" sz="1200" b="1" dirty="0"/>
              <a:t>Moderator: </a:t>
            </a:r>
          </a:p>
          <a:p>
            <a:r>
              <a:rPr lang="en-US" sz="1200" b="1" dirty="0"/>
              <a:t>Michael Walsh PBEC CEO</a:t>
            </a:r>
            <a:endParaRPr lang="en-HK" sz="1200" b="1" dirty="0"/>
          </a:p>
        </p:txBody>
      </p:sp>
      <p:pic>
        <p:nvPicPr>
          <p:cNvPr id="17" name="Picture 16" descr="A person wearing a suit and tie&#10;&#10;Description automatically generated">
            <a:extLst>
              <a:ext uri="{FF2B5EF4-FFF2-40B4-BE49-F238E27FC236}">
                <a16:creationId xmlns:a16="http://schemas.microsoft.com/office/drawing/2014/main" id="{6C8C1AFF-2F86-4B36-8D5A-4821AA923359}"/>
              </a:ext>
            </a:extLst>
          </p:cNvPr>
          <p:cNvPicPr>
            <a:picLocks noChangeAspect="1"/>
          </p:cNvPicPr>
          <p:nvPr/>
        </p:nvPicPr>
        <p:blipFill rotWithShape="1">
          <a:blip r:embed="rId5">
            <a:extLst>
              <a:ext uri="{28A0092B-C50C-407E-A947-70E740481C1C}">
                <a14:useLocalDpi xmlns:a14="http://schemas.microsoft.com/office/drawing/2010/main" val="0"/>
              </a:ext>
            </a:extLst>
          </a:blip>
          <a:srcRect t="5536" r="908" b="14966"/>
          <a:stretch/>
        </p:blipFill>
        <p:spPr>
          <a:xfrm>
            <a:off x="5519026" y="3407236"/>
            <a:ext cx="1448466" cy="1575874"/>
          </a:xfrm>
          <a:prstGeom prst="rect">
            <a:avLst/>
          </a:prstGeom>
          <a:effectLst>
            <a:softEdge rad="50800"/>
          </a:effectLst>
        </p:spPr>
      </p:pic>
      <p:sp>
        <p:nvSpPr>
          <p:cNvPr id="18" name="TextBox 17">
            <a:extLst>
              <a:ext uri="{FF2B5EF4-FFF2-40B4-BE49-F238E27FC236}">
                <a16:creationId xmlns:a16="http://schemas.microsoft.com/office/drawing/2014/main" id="{0209FCE3-2FFE-4C86-A04F-7882CC8B9D1C}"/>
              </a:ext>
            </a:extLst>
          </p:cNvPr>
          <p:cNvSpPr txBox="1"/>
          <p:nvPr/>
        </p:nvSpPr>
        <p:spPr>
          <a:xfrm>
            <a:off x="5437099" y="4945480"/>
            <a:ext cx="1504895" cy="1554272"/>
          </a:xfrm>
          <a:prstGeom prst="rect">
            <a:avLst/>
          </a:prstGeom>
          <a:noFill/>
        </p:spPr>
        <p:txBody>
          <a:bodyPr wrap="square" rtlCol="0">
            <a:spAutoFit/>
          </a:bodyPr>
          <a:lstStyle/>
          <a:p>
            <a:r>
              <a:rPr lang="en-US" sz="1100" b="1" dirty="0">
                <a:solidFill>
                  <a:schemeClr val="bg1"/>
                </a:solidFill>
              </a:rPr>
              <a:t>Dato Kamil Othman </a:t>
            </a:r>
            <a:r>
              <a:rPr lang="en-US" sz="1100" dirty="0">
                <a:solidFill>
                  <a:schemeClr val="bg1"/>
                </a:solidFill>
              </a:rPr>
              <a:t>Director of </a:t>
            </a:r>
            <a:r>
              <a:rPr lang="en-HK" sz="1100" i="0" dirty="0">
                <a:solidFill>
                  <a:schemeClr val="bg1"/>
                </a:solidFill>
                <a:effectLst/>
              </a:rPr>
              <a:t>Limkokwing Film Academy &amp; Founder </a:t>
            </a:r>
            <a:r>
              <a:rPr lang="en-HK" sz="1100" b="0" i="0" dirty="0">
                <a:solidFill>
                  <a:schemeClr val="bg1"/>
                </a:solidFill>
                <a:effectLst/>
              </a:rPr>
              <a:t>Digital Content Education Council</a:t>
            </a:r>
            <a:endParaRPr lang="en-US" sz="1100" dirty="0">
              <a:solidFill>
                <a:schemeClr val="bg1"/>
              </a:solidFill>
            </a:endParaRPr>
          </a:p>
          <a:p>
            <a:endParaRPr lang="en-HK" dirty="0"/>
          </a:p>
        </p:txBody>
      </p:sp>
      <p:pic>
        <p:nvPicPr>
          <p:cNvPr id="20" name="Picture 19" descr="A person wearing a suit and tie smiling at the camera&#10;&#10;Description automatically generated">
            <a:extLst>
              <a:ext uri="{FF2B5EF4-FFF2-40B4-BE49-F238E27FC236}">
                <a16:creationId xmlns:a16="http://schemas.microsoft.com/office/drawing/2014/main" id="{A81056BD-12E9-48DD-80CA-113C32F2E702}"/>
              </a:ext>
            </a:extLst>
          </p:cNvPr>
          <p:cNvPicPr>
            <a:picLocks noChangeAspect="1"/>
          </p:cNvPicPr>
          <p:nvPr/>
        </p:nvPicPr>
        <p:blipFill rotWithShape="1">
          <a:blip r:embed="rId6">
            <a:extLst>
              <a:ext uri="{28A0092B-C50C-407E-A947-70E740481C1C}">
                <a14:useLocalDpi xmlns:a14="http://schemas.microsoft.com/office/drawing/2010/main" val="0"/>
              </a:ext>
            </a:extLst>
          </a:blip>
          <a:srcRect t="2704" r="4729" b="2027"/>
          <a:stretch/>
        </p:blipFill>
        <p:spPr>
          <a:xfrm>
            <a:off x="7119927" y="3565521"/>
            <a:ext cx="1404323" cy="1565887"/>
          </a:xfrm>
          <a:prstGeom prst="rect">
            <a:avLst/>
          </a:prstGeom>
          <a:effectLst>
            <a:softEdge rad="50800"/>
          </a:effectLst>
        </p:spPr>
      </p:pic>
      <p:sp>
        <p:nvSpPr>
          <p:cNvPr id="21" name="TextBox 20">
            <a:extLst>
              <a:ext uri="{FF2B5EF4-FFF2-40B4-BE49-F238E27FC236}">
                <a16:creationId xmlns:a16="http://schemas.microsoft.com/office/drawing/2014/main" id="{EFAEC7FB-B993-4AD6-B5AC-0AB41953F824}"/>
              </a:ext>
            </a:extLst>
          </p:cNvPr>
          <p:cNvSpPr txBox="1"/>
          <p:nvPr/>
        </p:nvSpPr>
        <p:spPr>
          <a:xfrm>
            <a:off x="7009586" y="5042515"/>
            <a:ext cx="1649028" cy="1631216"/>
          </a:xfrm>
          <a:prstGeom prst="rect">
            <a:avLst/>
          </a:prstGeom>
          <a:noFill/>
        </p:spPr>
        <p:txBody>
          <a:bodyPr wrap="square" rtlCol="0">
            <a:spAutoFit/>
          </a:bodyPr>
          <a:lstStyle/>
          <a:p>
            <a:r>
              <a:rPr lang="en-HK" sz="1100" b="1" dirty="0">
                <a:solidFill>
                  <a:schemeClr val="bg1"/>
                </a:solidFill>
              </a:rPr>
              <a:t>Dr </a:t>
            </a:r>
            <a:r>
              <a:rPr lang="en-HK" sz="1100" b="1" dirty="0" err="1">
                <a:solidFill>
                  <a:schemeClr val="bg1"/>
                </a:solidFill>
              </a:rPr>
              <a:t>Wagheeh</a:t>
            </a:r>
            <a:r>
              <a:rPr lang="en-HK" sz="1100" b="1" dirty="0">
                <a:solidFill>
                  <a:schemeClr val="bg1"/>
                </a:solidFill>
              </a:rPr>
              <a:t> </a:t>
            </a:r>
            <a:r>
              <a:rPr lang="en-HK" sz="1100" b="1" dirty="0" err="1">
                <a:solidFill>
                  <a:schemeClr val="bg1"/>
                </a:solidFill>
              </a:rPr>
              <a:t>Shukry</a:t>
            </a:r>
            <a:r>
              <a:rPr lang="en-HK" sz="1100" b="1" dirty="0">
                <a:solidFill>
                  <a:schemeClr val="bg1"/>
                </a:solidFill>
              </a:rPr>
              <a:t> bin Hassan </a:t>
            </a:r>
            <a:r>
              <a:rPr lang="en-HK" sz="1100" dirty="0">
                <a:solidFill>
                  <a:schemeClr val="bg1"/>
                </a:solidFill>
                <a:effectLst/>
                <a:ea typeface="PMingLiU" panose="02020500000000000000" pitchFamily="18" charset="-120"/>
              </a:rPr>
              <a:t>Deputy Director Educational Technology &amp; Resources Division (BSTP)Malaysian Ministry of Education</a:t>
            </a:r>
          </a:p>
          <a:p>
            <a:endParaRPr lang="en-HK" sz="1200" dirty="0">
              <a:solidFill>
                <a:schemeClr val="bg1"/>
              </a:solidFill>
            </a:endParaRPr>
          </a:p>
        </p:txBody>
      </p:sp>
      <p:pic>
        <p:nvPicPr>
          <p:cNvPr id="23" name="Picture 22" descr="A person in a blue shirt&#10;&#10;Description automatically generated">
            <a:extLst>
              <a:ext uri="{FF2B5EF4-FFF2-40B4-BE49-F238E27FC236}">
                <a16:creationId xmlns:a16="http://schemas.microsoft.com/office/drawing/2014/main" id="{EAC10B1F-A8CE-4CDB-BE97-B5EECAA8E581}"/>
              </a:ext>
            </a:extLst>
          </p:cNvPr>
          <p:cNvPicPr>
            <a:picLocks noChangeAspect="1"/>
          </p:cNvPicPr>
          <p:nvPr/>
        </p:nvPicPr>
        <p:blipFill rotWithShape="1">
          <a:blip r:embed="rId7">
            <a:extLst>
              <a:ext uri="{28A0092B-C50C-407E-A947-70E740481C1C}">
                <a14:useLocalDpi xmlns:a14="http://schemas.microsoft.com/office/drawing/2010/main" val="0"/>
              </a:ext>
            </a:extLst>
          </a:blip>
          <a:srcRect l="1" t="3438" r="1389" b="13438"/>
          <a:stretch/>
        </p:blipFill>
        <p:spPr>
          <a:xfrm>
            <a:off x="8733010" y="3296790"/>
            <a:ext cx="1448465" cy="1596071"/>
          </a:xfrm>
          <a:prstGeom prst="rect">
            <a:avLst/>
          </a:prstGeom>
          <a:effectLst>
            <a:softEdge rad="50800"/>
          </a:effectLst>
        </p:spPr>
      </p:pic>
      <p:sp>
        <p:nvSpPr>
          <p:cNvPr id="24" name="TextBox 23">
            <a:extLst>
              <a:ext uri="{FF2B5EF4-FFF2-40B4-BE49-F238E27FC236}">
                <a16:creationId xmlns:a16="http://schemas.microsoft.com/office/drawing/2014/main" id="{7F9533CB-CE67-4893-8145-5DDD4A418860}"/>
              </a:ext>
            </a:extLst>
          </p:cNvPr>
          <p:cNvSpPr txBox="1"/>
          <p:nvPr/>
        </p:nvSpPr>
        <p:spPr>
          <a:xfrm>
            <a:off x="8659434" y="4914703"/>
            <a:ext cx="1753376" cy="1615827"/>
          </a:xfrm>
          <a:prstGeom prst="rect">
            <a:avLst/>
          </a:prstGeom>
          <a:noFill/>
        </p:spPr>
        <p:txBody>
          <a:bodyPr wrap="square" rtlCol="0">
            <a:spAutoFit/>
          </a:bodyPr>
          <a:lstStyle/>
          <a:p>
            <a:pPr algn="l"/>
            <a:r>
              <a:rPr lang="en-HK" sz="1100" b="1" i="0" u="none" strike="noStrike" baseline="0" dirty="0" err="1">
                <a:solidFill>
                  <a:schemeClr val="bg1"/>
                </a:solidFill>
              </a:rPr>
              <a:t>Dr.</a:t>
            </a:r>
            <a:r>
              <a:rPr lang="en-HK" sz="1100" b="1" i="0" u="none" strike="noStrike" baseline="0" dirty="0">
                <a:solidFill>
                  <a:schemeClr val="bg1"/>
                </a:solidFill>
              </a:rPr>
              <a:t> </a:t>
            </a:r>
            <a:r>
              <a:rPr lang="en-HK" sz="1100" b="1" i="0" u="none" strike="noStrike" baseline="0" dirty="0" err="1">
                <a:solidFill>
                  <a:schemeClr val="bg1"/>
                </a:solidFill>
              </a:rPr>
              <a:t>Supot</a:t>
            </a:r>
            <a:r>
              <a:rPr lang="en-HK" sz="1100" b="1" i="0" u="none" strike="noStrike" baseline="0" dirty="0">
                <a:solidFill>
                  <a:schemeClr val="bg1"/>
                </a:solidFill>
              </a:rPr>
              <a:t> </a:t>
            </a:r>
            <a:r>
              <a:rPr lang="en-HK" sz="1100" b="1" i="0" u="none" strike="noStrike" baseline="0" dirty="0" err="1">
                <a:solidFill>
                  <a:schemeClr val="bg1"/>
                </a:solidFill>
              </a:rPr>
              <a:t>Rattanapun</a:t>
            </a:r>
            <a:r>
              <a:rPr lang="en-US" sz="1100" b="1" i="0" u="none" strike="noStrike" baseline="0" dirty="0">
                <a:solidFill>
                  <a:schemeClr val="bg1"/>
                </a:solidFill>
              </a:rPr>
              <a:t> </a:t>
            </a:r>
            <a:r>
              <a:rPr lang="en-US" sz="1100" dirty="0">
                <a:solidFill>
                  <a:schemeClr val="bg1"/>
                </a:solidFill>
              </a:rPr>
              <a:t>Managing Director Top Publishing Co. &amp; </a:t>
            </a:r>
            <a:r>
              <a:rPr lang="en-HK" sz="1100" i="0" u="none" strike="noStrike" baseline="0" dirty="0">
                <a:solidFill>
                  <a:schemeClr val="bg1"/>
                </a:solidFill>
              </a:rPr>
              <a:t>Executive Committee</a:t>
            </a:r>
          </a:p>
          <a:p>
            <a:pPr algn="l"/>
            <a:r>
              <a:rPr lang="en-US" sz="1100" i="0" u="none" strike="noStrike" baseline="0" dirty="0">
                <a:solidFill>
                  <a:schemeClr val="bg1"/>
                </a:solidFill>
              </a:rPr>
              <a:t>The P</a:t>
            </a:r>
            <a:r>
              <a:rPr lang="en-US" sz="1100" b="0" i="0" u="none" strike="noStrike" baseline="0" dirty="0">
                <a:solidFill>
                  <a:schemeClr val="bg1"/>
                </a:solidFill>
              </a:rPr>
              <a:t>ublishers and Book Sellers Association of Thailand (PUBAT)</a:t>
            </a:r>
            <a:endParaRPr lang="en-HK" sz="1100" dirty="0">
              <a:solidFill>
                <a:schemeClr val="bg1"/>
              </a:solidFill>
            </a:endParaRPr>
          </a:p>
        </p:txBody>
      </p:sp>
      <p:pic>
        <p:nvPicPr>
          <p:cNvPr id="26" name="Picture 25" descr="A person wearing glasses posing for the camera&#10;&#10;Description automatically generated">
            <a:extLst>
              <a:ext uri="{FF2B5EF4-FFF2-40B4-BE49-F238E27FC236}">
                <a16:creationId xmlns:a16="http://schemas.microsoft.com/office/drawing/2014/main" id="{1D646584-2911-424F-B8F3-DD9A2C13594B}"/>
              </a:ext>
            </a:extLst>
          </p:cNvPr>
          <p:cNvPicPr>
            <a:picLocks noChangeAspect="1"/>
          </p:cNvPicPr>
          <p:nvPr/>
        </p:nvPicPr>
        <p:blipFill rotWithShape="1">
          <a:blip r:embed="rId8">
            <a:extLst>
              <a:ext uri="{28A0092B-C50C-407E-A947-70E740481C1C}">
                <a14:useLocalDpi xmlns:a14="http://schemas.microsoft.com/office/drawing/2010/main" val="0"/>
              </a:ext>
            </a:extLst>
          </a:blip>
          <a:srcRect t="6250" b="20698"/>
          <a:stretch/>
        </p:blipFill>
        <p:spPr>
          <a:xfrm>
            <a:off x="3860971" y="3161697"/>
            <a:ext cx="1477648" cy="1612982"/>
          </a:xfrm>
          <a:prstGeom prst="rect">
            <a:avLst/>
          </a:prstGeom>
          <a:effectLst>
            <a:softEdge rad="50800"/>
          </a:effectLst>
        </p:spPr>
      </p:pic>
      <p:sp>
        <p:nvSpPr>
          <p:cNvPr id="27" name="TextBox 26">
            <a:extLst>
              <a:ext uri="{FF2B5EF4-FFF2-40B4-BE49-F238E27FC236}">
                <a16:creationId xmlns:a16="http://schemas.microsoft.com/office/drawing/2014/main" id="{9EA80C3C-72D4-4AF4-A547-0F3E0D71BDA3}"/>
              </a:ext>
            </a:extLst>
          </p:cNvPr>
          <p:cNvSpPr txBox="1"/>
          <p:nvPr/>
        </p:nvSpPr>
        <p:spPr>
          <a:xfrm>
            <a:off x="3833928" y="4759522"/>
            <a:ext cx="1532664" cy="769441"/>
          </a:xfrm>
          <a:prstGeom prst="rect">
            <a:avLst/>
          </a:prstGeom>
          <a:noFill/>
        </p:spPr>
        <p:txBody>
          <a:bodyPr wrap="square" rtlCol="0">
            <a:spAutoFit/>
          </a:bodyPr>
          <a:lstStyle/>
          <a:p>
            <a:r>
              <a:rPr lang="en-US" sz="1100" b="1" dirty="0">
                <a:solidFill>
                  <a:schemeClr val="bg1"/>
                </a:solidFill>
              </a:rPr>
              <a:t>Sum Li Kang </a:t>
            </a:r>
            <a:r>
              <a:rPr lang="en-US" sz="1100" dirty="0">
                <a:solidFill>
                  <a:schemeClr val="bg1"/>
                </a:solidFill>
              </a:rPr>
              <a:t>Executive Director Pelangi Publishing Group (KLSE:PPG)</a:t>
            </a:r>
            <a:endParaRPr lang="en-HK" sz="1100" dirty="0">
              <a:solidFill>
                <a:schemeClr val="bg1"/>
              </a:solidFill>
            </a:endParaRPr>
          </a:p>
        </p:txBody>
      </p:sp>
      <p:sp>
        <p:nvSpPr>
          <p:cNvPr id="29" name="TextBox 28">
            <a:extLst>
              <a:ext uri="{FF2B5EF4-FFF2-40B4-BE49-F238E27FC236}">
                <a16:creationId xmlns:a16="http://schemas.microsoft.com/office/drawing/2014/main" id="{92D787A1-28A7-4B2B-906C-1C0E9F70D9C1}"/>
              </a:ext>
            </a:extLst>
          </p:cNvPr>
          <p:cNvSpPr txBox="1"/>
          <p:nvPr/>
        </p:nvSpPr>
        <p:spPr>
          <a:xfrm>
            <a:off x="10346131" y="4670535"/>
            <a:ext cx="1831620" cy="1615827"/>
          </a:xfrm>
          <a:prstGeom prst="rect">
            <a:avLst/>
          </a:prstGeom>
          <a:noFill/>
        </p:spPr>
        <p:txBody>
          <a:bodyPr wrap="square" rtlCol="0">
            <a:spAutoFit/>
          </a:bodyPr>
          <a:lstStyle/>
          <a:p>
            <a:r>
              <a:rPr lang="en-US" sz="1100" b="1" i="0" dirty="0">
                <a:solidFill>
                  <a:srgbClr val="FFFFFF"/>
                </a:solidFill>
                <a:effectLst/>
              </a:rPr>
              <a:t>Mr. WANG Cheung Yue, Fred</a:t>
            </a:r>
            <a:br>
              <a:rPr lang="en-US" sz="1100" dirty="0"/>
            </a:br>
            <a:r>
              <a:rPr lang="en-US" sz="1100" b="0" i="0" dirty="0">
                <a:solidFill>
                  <a:srgbClr val="FFFFFF"/>
                </a:solidFill>
                <a:effectLst/>
              </a:rPr>
              <a:t>Chairman</a:t>
            </a:r>
            <a:br>
              <a:rPr lang="en-US" sz="1100" dirty="0"/>
            </a:br>
            <a:r>
              <a:rPr lang="en-US" sz="1100" b="0" i="0" dirty="0">
                <a:solidFill>
                  <a:srgbClr val="FFFFFF"/>
                </a:solidFill>
                <a:effectLst/>
              </a:rPr>
              <a:t>Salon Films Group &amp; </a:t>
            </a:r>
            <a:r>
              <a:rPr lang="en-US" sz="1100" b="0" i="0" dirty="0">
                <a:solidFill>
                  <a:srgbClr val="FFFFFF"/>
                </a:solidFill>
                <a:effectLst/>
                <a:latin typeface="Raleway"/>
              </a:rPr>
              <a:t>Hon VP of the China Film Foundation, Director of the Board of the HK International Film Festival Society </a:t>
            </a:r>
            <a:endParaRPr lang="en-HK" sz="1100" dirty="0">
              <a:solidFill>
                <a:schemeClr val="bg1"/>
              </a:solidFill>
            </a:endParaRPr>
          </a:p>
        </p:txBody>
      </p:sp>
      <p:pic>
        <p:nvPicPr>
          <p:cNvPr id="1030" name="Picture 6">
            <a:extLst>
              <a:ext uri="{FF2B5EF4-FFF2-40B4-BE49-F238E27FC236}">
                <a16:creationId xmlns:a16="http://schemas.microsoft.com/office/drawing/2014/main" id="{873E2323-37E5-4876-8F1B-EDE300D89A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90235" y="3119860"/>
            <a:ext cx="1476375" cy="147637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DD9FE03-941C-4F71-8600-0595013AB8E5}"/>
              </a:ext>
            </a:extLst>
          </p:cNvPr>
          <p:cNvSpPr txBox="1"/>
          <p:nvPr/>
        </p:nvSpPr>
        <p:spPr>
          <a:xfrm>
            <a:off x="3016270" y="2565567"/>
            <a:ext cx="4443784" cy="461665"/>
          </a:xfrm>
          <a:prstGeom prst="rect">
            <a:avLst/>
          </a:prstGeom>
          <a:solidFill>
            <a:srgbClr val="001848"/>
          </a:solidFill>
        </p:spPr>
        <p:txBody>
          <a:bodyPr wrap="square" rtlCol="0">
            <a:spAutoFit/>
          </a:bodyPr>
          <a:lstStyle/>
          <a:p>
            <a:r>
              <a:rPr lang="en-US" sz="1200" b="1" i="0" dirty="0">
                <a:solidFill>
                  <a:schemeClr val="bg1"/>
                </a:solidFill>
                <a:effectLst/>
              </a:rPr>
              <a:t>Are ASEAN states ready to implement online teaching and learning across all levels of education?</a:t>
            </a:r>
            <a:endParaRPr lang="en-HK" sz="1200" b="1" dirty="0">
              <a:solidFill>
                <a:schemeClr val="bg1"/>
              </a:solidFill>
            </a:endParaRPr>
          </a:p>
        </p:txBody>
      </p:sp>
    </p:spTree>
    <p:extLst>
      <p:ext uri="{BB962C8B-B14F-4D97-AF65-F5344CB8AC3E}">
        <p14:creationId xmlns:p14="http://schemas.microsoft.com/office/powerpoint/2010/main" val="51288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1" descr="Picture 1"/>
          <p:cNvPicPr>
            <a:picLocks noChangeAspect="1"/>
          </p:cNvPicPr>
          <p:nvPr/>
        </p:nvPicPr>
        <p:blipFill>
          <a:blip r:embed="rId2"/>
          <a:stretch>
            <a:fillRect/>
          </a:stretch>
        </p:blipFill>
        <p:spPr>
          <a:xfrm>
            <a:off x="1" y="430"/>
            <a:ext cx="12192766" cy="6857574"/>
          </a:xfrm>
          <a:prstGeom prst="rect">
            <a:avLst/>
          </a:prstGeom>
          <a:ln w="12700">
            <a:miter lim="400000"/>
          </a:ln>
        </p:spPr>
      </p:pic>
      <p:sp>
        <p:nvSpPr>
          <p:cNvPr id="95" name="TextBox 4"/>
          <p:cNvSpPr txBox="1"/>
          <p:nvPr/>
        </p:nvSpPr>
        <p:spPr>
          <a:xfrm>
            <a:off x="5829411" y="3167839"/>
            <a:ext cx="6161581" cy="2390135"/>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p>
            <a:pPr algn="r">
              <a:defRPr sz="4000" b="1">
                <a:solidFill>
                  <a:srgbClr val="FFFFFF"/>
                </a:solidFill>
                <a:latin typeface="Century Gothic"/>
                <a:ea typeface="Century Gothic"/>
                <a:cs typeface="Century Gothic"/>
                <a:sym typeface="Century Gothic"/>
              </a:defRPr>
            </a:pPr>
            <a:r>
              <a:t>Digitalisation of Education</a:t>
            </a:r>
          </a:p>
          <a:p>
            <a:pPr algn="r">
              <a:defRPr sz="4000" b="1">
                <a:solidFill>
                  <a:srgbClr val="FFFFFF"/>
                </a:solidFill>
                <a:latin typeface="Century Gothic"/>
                <a:ea typeface="Century Gothic"/>
                <a:cs typeface="Century Gothic"/>
                <a:sym typeface="Century Gothic"/>
              </a:defRPr>
            </a:pPr>
            <a:r>
              <a:t>- An ASEAN Perspective</a:t>
            </a:r>
          </a:p>
          <a:p>
            <a:pPr algn="r">
              <a:defRPr sz="2800" b="1">
                <a:solidFill>
                  <a:srgbClr val="9DC3E6"/>
                </a:solidFill>
                <a:latin typeface="Century Gothic"/>
                <a:ea typeface="Century Gothic"/>
                <a:cs typeface="Century Gothic"/>
                <a:sym typeface="Century Gothic"/>
              </a:defRPr>
            </a:pPr>
            <a:r>
              <a:t>3</a:t>
            </a:r>
            <a:r>
              <a:rPr baseline="30000"/>
              <a:t>rd</a:t>
            </a:r>
            <a:r>
              <a:t> September  2020</a:t>
            </a:r>
          </a:p>
        </p:txBody>
      </p:sp>
      <p:sp>
        <p:nvSpPr>
          <p:cNvPr id="96" name="TextBox 2"/>
          <p:cNvSpPr txBox="1"/>
          <p:nvPr/>
        </p:nvSpPr>
        <p:spPr>
          <a:xfrm>
            <a:off x="9918886" y="5798446"/>
            <a:ext cx="2062868" cy="459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latin typeface="Century Gothic"/>
                <a:ea typeface="Century Gothic"/>
                <a:cs typeface="Century Gothic"/>
                <a:sym typeface="Century Gothic"/>
              </a:defRPr>
            </a:lvl1pPr>
          </a:lstStyle>
          <a:p>
            <a:r>
              <a:t>Sum Lih Kang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10" descr="Picture 10"/>
          <p:cNvPicPr>
            <a:picLocks noChangeAspect="1"/>
          </p:cNvPicPr>
          <p:nvPr/>
        </p:nvPicPr>
        <p:blipFill>
          <a:blip r:embed="rId2"/>
          <a:stretch>
            <a:fillRect/>
          </a:stretch>
        </p:blipFill>
        <p:spPr>
          <a:xfrm>
            <a:off x="0" y="0"/>
            <a:ext cx="12192766" cy="6857573"/>
          </a:xfrm>
          <a:prstGeom prst="rect">
            <a:avLst/>
          </a:prstGeom>
          <a:ln w="12700">
            <a:miter lim="400000"/>
          </a:ln>
        </p:spPr>
      </p:pic>
      <p:pic>
        <p:nvPicPr>
          <p:cNvPr id="99" name="Picture 3" descr="Picture 3"/>
          <p:cNvPicPr>
            <a:picLocks noChangeAspect="1"/>
          </p:cNvPicPr>
          <p:nvPr/>
        </p:nvPicPr>
        <p:blipFill>
          <a:blip r:embed="rId3"/>
          <a:stretch>
            <a:fillRect/>
          </a:stretch>
        </p:blipFill>
        <p:spPr>
          <a:xfrm>
            <a:off x="8861620" y="-90985"/>
            <a:ext cx="3195300" cy="704049"/>
          </a:xfrm>
          <a:prstGeom prst="rect">
            <a:avLst/>
          </a:prstGeom>
          <a:ln w="12700">
            <a:miter lim="400000"/>
          </a:ln>
        </p:spPr>
      </p:pic>
      <p:sp>
        <p:nvSpPr>
          <p:cNvPr id="100" name="Rectangle 45"/>
          <p:cNvSpPr txBox="1"/>
          <p:nvPr/>
        </p:nvSpPr>
        <p:spPr>
          <a:xfrm>
            <a:off x="196810" y="14827"/>
            <a:ext cx="5688322" cy="459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defRPr>
            </a:lvl1pPr>
          </a:lstStyle>
          <a:p>
            <a:r>
              <a:rPr dirty="0"/>
              <a:t>Corporate Profile of Pelangi Publishing Group</a:t>
            </a:r>
          </a:p>
        </p:txBody>
      </p:sp>
      <p:pic>
        <p:nvPicPr>
          <p:cNvPr id="101" name="Picture 1" descr="Picture 1"/>
          <p:cNvPicPr>
            <a:picLocks noChangeAspect="1"/>
          </p:cNvPicPr>
          <p:nvPr/>
        </p:nvPicPr>
        <p:blipFill>
          <a:blip r:embed="rId4"/>
          <a:srcRect t="12878" r="27041" b="18940"/>
          <a:stretch>
            <a:fillRect/>
          </a:stretch>
        </p:blipFill>
        <p:spPr>
          <a:xfrm>
            <a:off x="-30158" y="914400"/>
            <a:ext cx="8893603" cy="4675910"/>
          </a:xfrm>
          <a:prstGeom prst="rect">
            <a:avLst/>
          </a:prstGeom>
          <a:ln w="12700">
            <a:miter lim="400000"/>
          </a:ln>
        </p:spPr>
      </p:pic>
      <p:sp>
        <p:nvSpPr>
          <p:cNvPr id="102" name="TextBox 2"/>
          <p:cNvSpPr txBox="1"/>
          <p:nvPr/>
        </p:nvSpPr>
        <p:spPr>
          <a:xfrm>
            <a:off x="6047090" y="3000660"/>
            <a:ext cx="5348779" cy="2402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sz="1200"/>
            </a:pPr>
            <a:endParaRPr dirty="0"/>
          </a:p>
          <a:p>
            <a:pPr algn="just">
              <a:defRPr sz="1200" b="1"/>
            </a:pPr>
            <a:r>
              <a:rPr dirty="0"/>
              <a:t>PELANGI PUBLISHING GROUP </a:t>
            </a:r>
            <a:r>
              <a:rPr b="0" dirty="0"/>
              <a:t>is one of the leading educational publishers headquartered in </a:t>
            </a:r>
            <a:r>
              <a:rPr dirty="0"/>
              <a:t>Malaysia</a:t>
            </a:r>
            <a:r>
              <a:rPr b="0" dirty="0"/>
              <a:t> with its subsidiaries in </a:t>
            </a:r>
            <a:r>
              <a:rPr dirty="0"/>
              <a:t>Thailand, Indonesia, Singapore, UK </a:t>
            </a:r>
            <a:r>
              <a:rPr b="0" dirty="0"/>
              <a:t>and an associate company in </a:t>
            </a:r>
            <a:r>
              <a:rPr dirty="0"/>
              <a:t>China.</a:t>
            </a:r>
          </a:p>
          <a:p>
            <a:pPr algn="just">
              <a:defRPr sz="1200"/>
            </a:pPr>
            <a:endParaRPr dirty="0"/>
          </a:p>
          <a:p>
            <a:pPr algn="just">
              <a:defRPr sz="1200"/>
            </a:pPr>
            <a:r>
              <a:rPr dirty="0"/>
              <a:t>Dedicated to the betterment of quality education, PELANGI has an excellent track record in the </a:t>
            </a:r>
            <a:r>
              <a:rPr b="1" dirty="0"/>
              <a:t>design, publication, warehousing </a:t>
            </a:r>
            <a:r>
              <a:rPr dirty="0"/>
              <a:t>and </a:t>
            </a:r>
            <a:r>
              <a:rPr b="1" dirty="0"/>
              <a:t>distribution</a:t>
            </a:r>
            <a:r>
              <a:rPr dirty="0"/>
              <a:t> of </a:t>
            </a:r>
            <a:r>
              <a:rPr b="1" dirty="0"/>
              <a:t>books, educational comics, multimedia</a:t>
            </a:r>
            <a:r>
              <a:rPr dirty="0"/>
              <a:t> and </a:t>
            </a:r>
            <a:r>
              <a:rPr b="1" dirty="0"/>
              <a:t>digital products</a:t>
            </a:r>
            <a:r>
              <a:rPr dirty="0"/>
              <a:t> since </a:t>
            </a:r>
            <a:r>
              <a:rPr b="1" dirty="0"/>
              <a:t>1979.</a:t>
            </a:r>
          </a:p>
          <a:p>
            <a:pPr algn="just">
              <a:defRPr sz="1200"/>
            </a:pPr>
            <a:endParaRPr b="1" dirty="0"/>
          </a:p>
          <a:p>
            <a:pPr algn="just">
              <a:defRPr sz="1200"/>
            </a:pPr>
            <a:r>
              <a:rPr dirty="0"/>
              <a:t>With over 40 years experience in publishing industry, PELANGI is now a full-fledged educational service provider, specialising in </a:t>
            </a:r>
            <a:r>
              <a:rPr b="1" dirty="0"/>
              <a:t>Editorial, Illustration, Printing </a:t>
            </a:r>
            <a:r>
              <a:rPr dirty="0"/>
              <a:t>and </a:t>
            </a:r>
            <a:r>
              <a:rPr b="1" dirty="0"/>
              <a:t>Distribution Services</a:t>
            </a:r>
            <a:r>
              <a:rPr dirty="0"/>
              <a:t> under one roof.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 descr="Picture 10"/>
          <p:cNvPicPr>
            <a:picLocks noChangeAspect="1"/>
          </p:cNvPicPr>
          <p:nvPr/>
        </p:nvPicPr>
        <p:blipFill>
          <a:blip r:embed="rId2"/>
          <a:stretch>
            <a:fillRect/>
          </a:stretch>
        </p:blipFill>
        <p:spPr>
          <a:xfrm>
            <a:off x="0" y="0"/>
            <a:ext cx="12192766" cy="6857573"/>
          </a:xfrm>
          <a:prstGeom prst="rect">
            <a:avLst/>
          </a:prstGeom>
          <a:ln w="12700">
            <a:miter lim="400000"/>
          </a:ln>
        </p:spPr>
      </p:pic>
      <p:pic>
        <p:nvPicPr>
          <p:cNvPr id="105" name="Picture 3" descr="Picture 3"/>
          <p:cNvPicPr>
            <a:picLocks noChangeAspect="1"/>
          </p:cNvPicPr>
          <p:nvPr/>
        </p:nvPicPr>
        <p:blipFill>
          <a:blip r:embed="rId3"/>
          <a:stretch>
            <a:fillRect/>
          </a:stretch>
        </p:blipFill>
        <p:spPr>
          <a:xfrm>
            <a:off x="8861620" y="-90985"/>
            <a:ext cx="3195300" cy="704049"/>
          </a:xfrm>
          <a:prstGeom prst="rect">
            <a:avLst/>
          </a:prstGeom>
          <a:ln w="12700">
            <a:miter lim="400000"/>
          </a:ln>
        </p:spPr>
      </p:pic>
      <p:sp>
        <p:nvSpPr>
          <p:cNvPr id="106" name="Rectangle 45"/>
          <p:cNvSpPr txBox="1"/>
          <p:nvPr/>
        </p:nvSpPr>
        <p:spPr>
          <a:xfrm>
            <a:off x="196810" y="14827"/>
            <a:ext cx="4715283" cy="459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a:solidFill>
                  <a:srgbClr val="FFFFFF"/>
                </a:solidFill>
              </a:defRPr>
            </a:lvl1pPr>
          </a:lstStyle>
          <a:p>
            <a:r>
              <a:t>Key Observations of Digital Education</a:t>
            </a:r>
          </a:p>
        </p:txBody>
      </p:sp>
      <p:grpSp>
        <p:nvGrpSpPr>
          <p:cNvPr id="109" name="Oval 6"/>
          <p:cNvGrpSpPr/>
          <p:nvPr/>
        </p:nvGrpSpPr>
        <p:grpSpPr>
          <a:xfrm>
            <a:off x="1179269" y="1062776"/>
            <a:ext cx="481265" cy="494633"/>
            <a:chOff x="0" y="0"/>
            <a:chExt cx="481263" cy="494632"/>
          </a:xfrm>
        </p:grpSpPr>
        <p:sp>
          <p:nvSpPr>
            <p:cNvPr id="107" name="Oval"/>
            <p:cNvSpPr/>
            <p:nvPr/>
          </p:nvSpPr>
          <p:spPr>
            <a:xfrm>
              <a:off x="0" y="-1"/>
              <a:ext cx="481264" cy="494634"/>
            </a:xfrm>
            <a:prstGeom prst="ellipse">
              <a:avLst/>
            </a:prstGeom>
            <a:solidFill>
              <a:srgbClr val="FF0000"/>
            </a:soli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8" name="1"/>
            <p:cNvSpPr txBox="1"/>
            <p:nvPr/>
          </p:nvSpPr>
          <p:spPr>
            <a:xfrm>
              <a:off x="116198" y="55545"/>
              <a:ext cx="24886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t>1</a:t>
              </a:r>
            </a:p>
          </p:txBody>
        </p:sp>
      </p:grpSp>
      <p:sp>
        <p:nvSpPr>
          <p:cNvPr id="110" name="TextBox 7"/>
          <p:cNvSpPr txBox="1"/>
          <p:nvPr/>
        </p:nvSpPr>
        <p:spPr>
          <a:xfrm>
            <a:off x="1777891" y="1807799"/>
            <a:ext cx="8591704" cy="675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t>Digital education helps students understand concepts better</a:t>
            </a:r>
          </a:p>
          <a:p>
            <a:pPr>
              <a:defRPr i="1"/>
            </a:pPr>
            <a:r>
              <a:rPr dirty="0"/>
              <a:t>e.g. 2D / 3D videos, animation, interactivity, augmented reality (AR), virtual reality (VR)</a:t>
            </a:r>
          </a:p>
        </p:txBody>
      </p:sp>
      <p:grpSp>
        <p:nvGrpSpPr>
          <p:cNvPr id="113" name="Oval 8"/>
          <p:cNvGrpSpPr/>
          <p:nvPr/>
        </p:nvGrpSpPr>
        <p:grpSpPr>
          <a:xfrm>
            <a:off x="1184615" y="1876356"/>
            <a:ext cx="481265" cy="494633"/>
            <a:chOff x="0" y="0"/>
            <a:chExt cx="481263" cy="494632"/>
          </a:xfrm>
        </p:grpSpPr>
        <p:sp>
          <p:nvSpPr>
            <p:cNvPr id="111" name="Oval"/>
            <p:cNvSpPr/>
            <p:nvPr/>
          </p:nvSpPr>
          <p:spPr>
            <a:xfrm>
              <a:off x="0" y="-1"/>
              <a:ext cx="481264" cy="494634"/>
            </a:xfrm>
            <a:prstGeom prst="ellipse">
              <a:avLst/>
            </a:prstGeom>
            <a:solidFill>
              <a:srgbClr val="FF0000"/>
            </a:soli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12" name="2"/>
            <p:cNvSpPr txBox="1"/>
            <p:nvPr/>
          </p:nvSpPr>
          <p:spPr>
            <a:xfrm>
              <a:off x="116198" y="55545"/>
              <a:ext cx="24886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t>2</a:t>
              </a:r>
            </a:p>
          </p:txBody>
        </p:sp>
      </p:grpSp>
      <p:sp>
        <p:nvSpPr>
          <p:cNvPr id="114" name="TextBox 9"/>
          <p:cNvSpPr txBox="1"/>
          <p:nvPr/>
        </p:nvSpPr>
        <p:spPr>
          <a:xfrm>
            <a:off x="1766005" y="966119"/>
            <a:ext cx="7953578" cy="675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Basic infrastructure essential for schools and homes. Huge investment required. </a:t>
            </a:r>
          </a:p>
          <a:p>
            <a:pPr>
              <a:defRPr i="1"/>
            </a:pPr>
            <a:r>
              <a:t>e.g. Internet, Computers, Mobile Devices</a:t>
            </a:r>
          </a:p>
        </p:txBody>
      </p:sp>
      <p:grpSp>
        <p:nvGrpSpPr>
          <p:cNvPr id="117" name="Oval 11"/>
          <p:cNvGrpSpPr/>
          <p:nvPr/>
        </p:nvGrpSpPr>
        <p:grpSpPr>
          <a:xfrm>
            <a:off x="1176595" y="2632834"/>
            <a:ext cx="481265" cy="494633"/>
            <a:chOff x="0" y="0"/>
            <a:chExt cx="481263" cy="494632"/>
          </a:xfrm>
        </p:grpSpPr>
        <p:sp>
          <p:nvSpPr>
            <p:cNvPr id="115" name="Oval"/>
            <p:cNvSpPr/>
            <p:nvPr/>
          </p:nvSpPr>
          <p:spPr>
            <a:xfrm>
              <a:off x="0" y="-1"/>
              <a:ext cx="481264" cy="494634"/>
            </a:xfrm>
            <a:prstGeom prst="ellipse">
              <a:avLst/>
            </a:prstGeom>
            <a:solidFill>
              <a:srgbClr val="FF0000"/>
            </a:soli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16" name="3"/>
            <p:cNvSpPr txBox="1"/>
            <p:nvPr/>
          </p:nvSpPr>
          <p:spPr>
            <a:xfrm>
              <a:off x="116198" y="55545"/>
              <a:ext cx="24886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t>3</a:t>
              </a:r>
            </a:p>
          </p:txBody>
        </p:sp>
      </p:grpSp>
      <p:sp>
        <p:nvSpPr>
          <p:cNvPr id="118" name="TextBox 12"/>
          <p:cNvSpPr txBox="1"/>
          <p:nvPr/>
        </p:nvSpPr>
        <p:spPr>
          <a:xfrm>
            <a:off x="1755022" y="3506034"/>
            <a:ext cx="7125994" cy="3835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lstStyle>
          <a:p>
            <a:r>
              <a:t>Teachers need to be well trained for online teaching as well digital skills </a:t>
            </a:r>
          </a:p>
        </p:txBody>
      </p:sp>
      <p:grpSp>
        <p:nvGrpSpPr>
          <p:cNvPr id="121" name="Oval 15"/>
          <p:cNvGrpSpPr/>
          <p:nvPr/>
        </p:nvGrpSpPr>
        <p:grpSpPr>
          <a:xfrm>
            <a:off x="1185176" y="3423136"/>
            <a:ext cx="481265" cy="494633"/>
            <a:chOff x="0" y="0"/>
            <a:chExt cx="481263" cy="494632"/>
          </a:xfrm>
        </p:grpSpPr>
        <p:sp>
          <p:nvSpPr>
            <p:cNvPr id="119" name="Oval"/>
            <p:cNvSpPr/>
            <p:nvPr/>
          </p:nvSpPr>
          <p:spPr>
            <a:xfrm>
              <a:off x="0" y="-1"/>
              <a:ext cx="481264" cy="494634"/>
            </a:xfrm>
            <a:prstGeom prst="ellipse">
              <a:avLst/>
            </a:prstGeom>
            <a:solidFill>
              <a:srgbClr val="FF0000"/>
            </a:soli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20" name="4"/>
            <p:cNvSpPr txBox="1"/>
            <p:nvPr/>
          </p:nvSpPr>
          <p:spPr>
            <a:xfrm>
              <a:off x="116198" y="55545"/>
              <a:ext cx="24886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t>4</a:t>
              </a:r>
            </a:p>
          </p:txBody>
        </p:sp>
      </p:grpSp>
      <p:sp>
        <p:nvSpPr>
          <p:cNvPr id="122" name="TextBox 16"/>
          <p:cNvSpPr txBox="1"/>
          <p:nvPr/>
        </p:nvSpPr>
        <p:spPr>
          <a:xfrm>
            <a:off x="1788825" y="2640788"/>
            <a:ext cx="8423454" cy="675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Blended learning (Physical + Digital Elements) most practical now. </a:t>
            </a:r>
          </a:p>
          <a:p>
            <a:r>
              <a:t>Online classes more effective for tertiary education. K-12 classes requires supervision</a:t>
            </a:r>
          </a:p>
        </p:txBody>
      </p:sp>
      <p:grpSp>
        <p:nvGrpSpPr>
          <p:cNvPr id="125" name="Oval 17"/>
          <p:cNvGrpSpPr/>
          <p:nvPr/>
        </p:nvGrpSpPr>
        <p:grpSpPr>
          <a:xfrm>
            <a:off x="1185737" y="4155376"/>
            <a:ext cx="481265" cy="494633"/>
            <a:chOff x="0" y="0"/>
            <a:chExt cx="481263" cy="494632"/>
          </a:xfrm>
        </p:grpSpPr>
        <p:sp>
          <p:nvSpPr>
            <p:cNvPr id="123" name="Oval"/>
            <p:cNvSpPr/>
            <p:nvPr/>
          </p:nvSpPr>
          <p:spPr>
            <a:xfrm>
              <a:off x="0" y="-1"/>
              <a:ext cx="481264" cy="494634"/>
            </a:xfrm>
            <a:prstGeom prst="ellipse">
              <a:avLst/>
            </a:prstGeom>
            <a:solidFill>
              <a:srgbClr val="FF0000"/>
            </a:soli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24" name="5"/>
            <p:cNvSpPr txBox="1"/>
            <p:nvPr/>
          </p:nvSpPr>
          <p:spPr>
            <a:xfrm>
              <a:off x="116198" y="55545"/>
              <a:ext cx="24886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t>5</a:t>
              </a:r>
            </a:p>
          </p:txBody>
        </p:sp>
      </p:grpSp>
      <p:sp>
        <p:nvSpPr>
          <p:cNvPr id="126" name="TextBox 19"/>
          <p:cNvSpPr txBox="1"/>
          <p:nvPr/>
        </p:nvSpPr>
        <p:spPr>
          <a:xfrm>
            <a:off x="1776686" y="4188457"/>
            <a:ext cx="7253242" cy="3835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More educational contents being converted or produced in digital format</a:t>
            </a:r>
          </a:p>
        </p:txBody>
      </p:sp>
      <p:grpSp>
        <p:nvGrpSpPr>
          <p:cNvPr id="129" name="Oval 20"/>
          <p:cNvGrpSpPr/>
          <p:nvPr/>
        </p:nvGrpSpPr>
        <p:grpSpPr>
          <a:xfrm>
            <a:off x="1186298" y="4986888"/>
            <a:ext cx="481265" cy="494633"/>
            <a:chOff x="0" y="0"/>
            <a:chExt cx="481263" cy="494632"/>
          </a:xfrm>
        </p:grpSpPr>
        <p:sp>
          <p:nvSpPr>
            <p:cNvPr id="127" name="Oval"/>
            <p:cNvSpPr/>
            <p:nvPr/>
          </p:nvSpPr>
          <p:spPr>
            <a:xfrm>
              <a:off x="0" y="-1"/>
              <a:ext cx="481264" cy="494634"/>
            </a:xfrm>
            <a:prstGeom prst="ellipse">
              <a:avLst/>
            </a:prstGeom>
            <a:solidFill>
              <a:srgbClr val="FF0000"/>
            </a:soli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28" name="6"/>
            <p:cNvSpPr txBox="1"/>
            <p:nvPr/>
          </p:nvSpPr>
          <p:spPr>
            <a:xfrm>
              <a:off x="116198" y="55545"/>
              <a:ext cx="248867" cy="38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FFFFFF"/>
                  </a:solidFill>
                </a:defRPr>
              </a:lvl1pPr>
            </a:lstStyle>
            <a:p>
              <a:r>
                <a:t>6</a:t>
              </a:r>
            </a:p>
          </p:txBody>
        </p:sp>
      </p:grpSp>
      <p:sp>
        <p:nvSpPr>
          <p:cNvPr id="130" name="TextBox 21"/>
          <p:cNvSpPr txBox="1"/>
          <p:nvPr/>
        </p:nvSpPr>
        <p:spPr>
          <a:xfrm>
            <a:off x="1739147" y="4907889"/>
            <a:ext cx="8302214" cy="675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t>More studies needed for pedagogies of teaching digital concepts in non-digital ways</a:t>
            </a:r>
          </a:p>
          <a:p>
            <a:pPr>
              <a:defRPr i="1"/>
            </a:pPr>
            <a:r>
              <a:rPr dirty="0"/>
              <a:t>e.g. Computational thinking, Unplugged coding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642B2-2AEE-461C-889A-76D45D3249EB}"/>
              </a:ext>
            </a:extLst>
          </p:cNvPr>
          <p:cNvSpPr txBox="1"/>
          <p:nvPr/>
        </p:nvSpPr>
        <p:spPr>
          <a:xfrm>
            <a:off x="3021376" y="-275951"/>
            <a:ext cx="6149247"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t>
            </a:r>
          </a:p>
        </p:txBody>
      </p:sp>
      <p:sp>
        <p:nvSpPr>
          <p:cNvPr id="23" name="TextBox 22">
            <a:extLst>
              <a:ext uri="{FF2B5EF4-FFF2-40B4-BE49-F238E27FC236}">
                <a16:creationId xmlns:a16="http://schemas.microsoft.com/office/drawing/2014/main" id="{5EA1F9DE-ED81-4E4F-998A-E0D07BF280FA}"/>
              </a:ext>
            </a:extLst>
          </p:cNvPr>
          <p:cNvSpPr txBox="1"/>
          <p:nvPr/>
        </p:nvSpPr>
        <p:spPr>
          <a:xfrm>
            <a:off x="2459363" y="1735947"/>
            <a:ext cx="7273273" cy="1323439"/>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INDUSTRY PRACTITIONERS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GUILD MEMBERS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MEMBERS FROM DIFFERENTLY-ABLED &amp; MINORITY COMMUNITIES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PUBLIC SECTOR OFFICIALS </a:t>
            </a:r>
          </a:p>
        </p:txBody>
      </p:sp>
      <p:sp>
        <p:nvSpPr>
          <p:cNvPr id="4" name="Slide Number Placeholder 3">
            <a:extLst>
              <a:ext uri="{FF2B5EF4-FFF2-40B4-BE49-F238E27FC236}">
                <a16:creationId xmlns:a16="http://schemas.microsoft.com/office/drawing/2014/main" id="{7129604F-D49F-4A43-890F-E29D9AE2E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988B5-6CD4-46A7-A01D-DF71678D59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814960E-61C6-43F4-BF65-9691A8FD0594}"/>
              </a:ext>
            </a:extLst>
          </p:cNvPr>
          <p:cNvSpPr txBox="1"/>
          <p:nvPr/>
        </p:nvSpPr>
        <p:spPr>
          <a:xfrm>
            <a:off x="4162844" y="425727"/>
            <a:ext cx="342754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TARGET GROUPS </a:t>
            </a:r>
          </a:p>
        </p:txBody>
      </p:sp>
      <p:sp>
        <p:nvSpPr>
          <p:cNvPr id="9" name="TextBox 8">
            <a:extLst>
              <a:ext uri="{FF2B5EF4-FFF2-40B4-BE49-F238E27FC236}">
                <a16:creationId xmlns:a16="http://schemas.microsoft.com/office/drawing/2014/main" id="{75261A15-966E-4F56-9839-76BA480FC358}"/>
              </a:ext>
            </a:extLst>
          </p:cNvPr>
          <p:cNvSpPr txBox="1"/>
          <p:nvPr/>
        </p:nvSpPr>
        <p:spPr>
          <a:xfrm>
            <a:off x="3186165" y="5137366"/>
            <a:ext cx="5819670" cy="1200329"/>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JOINTLY DEVELOPED &amp; DESIGNED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LIMKOKWING UNIVERSITY ACADEMIA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ASSOCIATIONS/GUILD </a:t>
            </a:r>
          </a:p>
        </p:txBody>
      </p:sp>
      <p:sp>
        <p:nvSpPr>
          <p:cNvPr id="10" name="TextBox 9">
            <a:extLst>
              <a:ext uri="{FF2B5EF4-FFF2-40B4-BE49-F238E27FC236}">
                <a16:creationId xmlns:a16="http://schemas.microsoft.com/office/drawing/2014/main" id="{0CD402C1-25FC-4801-8F7B-5B7EC3ACBEC8}"/>
              </a:ext>
            </a:extLst>
          </p:cNvPr>
          <p:cNvSpPr txBox="1"/>
          <p:nvPr/>
        </p:nvSpPr>
        <p:spPr>
          <a:xfrm>
            <a:off x="3424903" y="3479694"/>
            <a:ext cx="546797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PROGRAMS DEVELOPMENT</a:t>
            </a:r>
          </a:p>
        </p:txBody>
      </p:sp>
    </p:spTree>
    <p:extLst>
      <p:ext uri="{BB962C8B-B14F-4D97-AF65-F5344CB8AC3E}">
        <p14:creationId xmlns:p14="http://schemas.microsoft.com/office/powerpoint/2010/main" val="2439475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2">
            <a:extLst>
              <a:ext uri="{FF2B5EF4-FFF2-40B4-BE49-F238E27FC236}">
                <a16:creationId xmlns:a16="http://schemas.microsoft.com/office/drawing/2014/main" id="{E729ABC7-6DF7-4FE5-8EB8-9A9028C91393}"/>
              </a:ext>
            </a:extLst>
          </p:cNvPr>
          <p:cNvSpPr>
            <a:spLocks noChangeArrowheads="1"/>
          </p:cNvSpPr>
          <p:nvPr/>
        </p:nvSpPr>
        <p:spPr bwMode="auto">
          <a:xfrm>
            <a:off x="145936" y="2753421"/>
            <a:ext cx="1247078" cy="1219200"/>
          </a:xfrm>
          <a:prstGeom prst="ellipse">
            <a:avLst/>
          </a:prstGeom>
          <a:solidFill>
            <a:srgbClr val="FFCC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Ideation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Setting up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Production  </a:t>
            </a:r>
          </a:p>
        </p:txBody>
      </p:sp>
      <p:sp>
        <p:nvSpPr>
          <p:cNvPr id="3076" name="Rectangle 3">
            <a:extLst>
              <a:ext uri="{FF2B5EF4-FFF2-40B4-BE49-F238E27FC236}">
                <a16:creationId xmlns:a16="http://schemas.microsoft.com/office/drawing/2014/main" id="{45D6145B-CF74-41B2-9E87-3AF4A5614C66}"/>
              </a:ext>
            </a:extLst>
          </p:cNvPr>
          <p:cNvSpPr>
            <a:spLocks noChangeArrowheads="1"/>
          </p:cNvSpPr>
          <p:nvPr/>
        </p:nvSpPr>
        <p:spPr bwMode="auto">
          <a:xfrm>
            <a:off x="2869581" y="2905812"/>
            <a:ext cx="1342935" cy="838200"/>
          </a:xfrm>
          <a:prstGeom prst="rect">
            <a:avLst/>
          </a:prstGeom>
          <a:solidFill>
            <a:srgbClr val="00FF00"/>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Production</a:t>
            </a:r>
          </a:p>
        </p:txBody>
      </p:sp>
      <p:sp>
        <p:nvSpPr>
          <p:cNvPr id="3077" name="Rectangle 4">
            <a:extLst>
              <a:ext uri="{FF2B5EF4-FFF2-40B4-BE49-F238E27FC236}">
                <a16:creationId xmlns:a16="http://schemas.microsoft.com/office/drawing/2014/main" id="{D4613366-54A6-4FB8-9E86-F9D9D052A2C6}"/>
              </a:ext>
            </a:extLst>
          </p:cNvPr>
          <p:cNvSpPr>
            <a:spLocks noChangeArrowheads="1"/>
          </p:cNvSpPr>
          <p:nvPr/>
        </p:nvSpPr>
        <p:spPr bwMode="auto">
          <a:xfrm>
            <a:off x="4892674" y="2895600"/>
            <a:ext cx="1559468" cy="838200"/>
          </a:xfrm>
          <a:prstGeom prst="rect">
            <a:avLst/>
          </a:prstGeom>
          <a:solidFill>
            <a:schemeClr val="accent5">
              <a:lumMod val="40000"/>
              <a:lumOff val="60000"/>
            </a:schemeClr>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Production</a:t>
            </a:r>
          </a:p>
        </p:txBody>
      </p:sp>
      <p:sp>
        <p:nvSpPr>
          <p:cNvPr id="3078" name="Rectangle 5">
            <a:extLst>
              <a:ext uri="{FF2B5EF4-FFF2-40B4-BE49-F238E27FC236}">
                <a16:creationId xmlns:a16="http://schemas.microsoft.com/office/drawing/2014/main" id="{B6AB57BC-6F41-49D8-97F1-784785F9DEFF}"/>
              </a:ext>
            </a:extLst>
          </p:cNvPr>
          <p:cNvSpPr>
            <a:spLocks noChangeArrowheads="1"/>
          </p:cNvSpPr>
          <p:nvPr/>
        </p:nvSpPr>
        <p:spPr bwMode="auto">
          <a:xfrm>
            <a:off x="6994139" y="2885386"/>
            <a:ext cx="1292596" cy="858627"/>
          </a:xfrm>
          <a:prstGeom prst="rect">
            <a:avLst/>
          </a:prstGeom>
          <a:solidFill>
            <a:srgbClr val="FFFF00"/>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Post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Production</a:t>
            </a:r>
          </a:p>
        </p:txBody>
      </p:sp>
      <p:sp>
        <p:nvSpPr>
          <p:cNvPr id="3079" name="Rectangle 6">
            <a:extLst>
              <a:ext uri="{FF2B5EF4-FFF2-40B4-BE49-F238E27FC236}">
                <a16:creationId xmlns:a16="http://schemas.microsoft.com/office/drawing/2014/main" id="{8AA15F27-12C9-40D7-8EED-741F451D7162}"/>
              </a:ext>
            </a:extLst>
          </p:cNvPr>
          <p:cNvSpPr>
            <a:spLocks noChangeArrowheads="1"/>
          </p:cNvSpPr>
          <p:nvPr/>
        </p:nvSpPr>
        <p:spPr bwMode="auto">
          <a:xfrm>
            <a:off x="8887199" y="2887237"/>
            <a:ext cx="838200" cy="838200"/>
          </a:xfrm>
          <a:prstGeom prst="rect">
            <a:avLst/>
          </a:prstGeom>
          <a:solidFill>
            <a:srgbClr val="00FFFF"/>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Outputs</a:t>
            </a:r>
          </a:p>
        </p:txBody>
      </p:sp>
      <p:sp>
        <p:nvSpPr>
          <p:cNvPr id="3080" name="Rectangle 7">
            <a:extLst>
              <a:ext uri="{FF2B5EF4-FFF2-40B4-BE49-F238E27FC236}">
                <a16:creationId xmlns:a16="http://schemas.microsoft.com/office/drawing/2014/main" id="{9C66F1B8-5675-4E72-968C-8CE03A851A08}"/>
              </a:ext>
            </a:extLst>
          </p:cNvPr>
          <p:cNvSpPr>
            <a:spLocks noChangeArrowheads="1"/>
          </p:cNvSpPr>
          <p:nvPr/>
        </p:nvSpPr>
        <p:spPr bwMode="auto">
          <a:xfrm>
            <a:off x="10325863" y="2880712"/>
            <a:ext cx="1330724" cy="838200"/>
          </a:xfrm>
          <a:prstGeom prst="rect">
            <a:avLst/>
          </a:prstGeom>
          <a:solidFill>
            <a:schemeClr val="accent4">
              <a:lumMod val="60000"/>
              <a:lumOff val="40000"/>
            </a:schemeClr>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Marketing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&amp; Commercial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Exploitation </a:t>
            </a:r>
          </a:p>
        </p:txBody>
      </p:sp>
      <p:sp>
        <p:nvSpPr>
          <p:cNvPr id="3098" name="Line 32">
            <a:extLst>
              <a:ext uri="{FF2B5EF4-FFF2-40B4-BE49-F238E27FC236}">
                <a16:creationId xmlns:a16="http://schemas.microsoft.com/office/drawing/2014/main" id="{52AD8335-45BD-4CF8-9140-61624D87B60D}"/>
              </a:ext>
            </a:extLst>
          </p:cNvPr>
          <p:cNvSpPr>
            <a:spLocks noChangeShapeType="1"/>
          </p:cNvSpPr>
          <p:nvPr/>
        </p:nvSpPr>
        <p:spPr bwMode="auto">
          <a:xfrm>
            <a:off x="1406371" y="3324910"/>
            <a:ext cx="1463045" cy="27889"/>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Line 33">
            <a:extLst>
              <a:ext uri="{FF2B5EF4-FFF2-40B4-BE49-F238E27FC236}">
                <a16:creationId xmlns:a16="http://schemas.microsoft.com/office/drawing/2014/main" id="{791C52CE-F9E8-4A33-A2DF-0EE49A4FD136}"/>
              </a:ext>
            </a:extLst>
          </p:cNvPr>
          <p:cNvSpPr>
            <a:spLocks noChangeShapeType="1"/>
          </p:cNvSpPr>
          <p:nvPr/>
        </p:nvSpPr>
        <p:spPr bwMode="auto">
          <a:xfrm>
            <a:off x="4270918" y="3352800"/>
            <a:ext cx="59945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Line 34">
            <a:extLst>
              <a:ext uri="{FF2B5EF4-FFF2-40B4-BE49-F238E27FC236}">
                <a16:creationId xmlns:a16="http://schemas.microsoft.com/office/drawing/2014/main" id="{757B20A6-0231-4C95-866A-5AA2C65022FC}"/>
              </a:ext>
            </a:extLst>
          </p:cNvPr>
          <p:cNvSpPr>
            <a:spLocks noChangeShapeType="1"/>
          </p:cNvSpPr>
          <p:nvPr/>
        </p:nvSpPr>
        <p:spPr bwMode="auto">
          <a:xfrm>
            <a:off x="6478859" y="3352800"/>
            <a:ext cx="501922" cy="2044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Line 35">
            <a:extLst>
              <a:ext uri="{FF2B5EF4-FFF2-40B4-BE49-F238E27FC236}">
                <a16:creationId xmlns:a16="http://schemas.microsoft.com/office/drawing/2014/main" id="{84BC4DC4-B35C-4EE6-A00E-DB1C4110EAA8}"/>
              </a:ext>
            </a:extLst>
          </p:cNvPr>
          <p:cNvSpPr>
            <a:spLocks noChangeShapeType="1"/>
          </p:cNvSpPr>
          <p:nvPr/>
        </p:nvSpPr>
        <p:spPr bwMode="auto">
          <a:xfrm>
            <a:off x="8300094" y="3352800"/>
            <a:ext cx="560552"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Line 36">
            <a:extLst>
              <a:ext uri="{FF2B5EF4-FFF2-40B4-BE49-F238E27FC236}">
                <a16:creationId xmlns:a16="http://schemas.microsoft.com/office/drawing/2014/main" id="{EE9D073A-9E28-4A7E-98A9-EC516C702312}"/>
              </a:ext>
            </a:extLst>
          </p:cNvPr>
          <p:cNvSpPr>
            <a:spLocks noChangeShapeType="1"/>
          </p:cNvSpPr>
          <p:nvPr/>
        </p:nvSpPr>
        <p:spPr bwMode="auto">
          <a:xfrm>
            <a:off x="9725563" y="3390900"/>
            <a:ext cx="60046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D30225-2402-471A-92D0-1FB64EF0DA25}"/>
              </a:ext>
            </a:extLst>
          </p:cNvPr>
          <p:cNvSpPr txBox="1"/>
          <p:nvPr/>
        </p:nvSpPr>
        <p:spPr>
          <a:xfrm>
            <a:off x="2484972" y="0"/>
            <a:ext cx="6821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8E517C-1175-4484-9652-90B0AD9A71A7}"/>
              </a:ext>
            </a:extLst>
          </p:cNvPr>
          <p:cNvSpPr txBox="1"/>
          <p:nvPr/>
        </p:nvSpPr>
        <p:spPr>
          <a:xfrm flipH="1">
            <a:off x="2798164" y="3962400"/>
            <a:ext cx="194774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Scripting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Up &amp; Hair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Costume &amp; Accessories Design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Set Design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Production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Sound Design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Licenses &amp; Permits </a:t>
            </a:r>
          </a:p>
        </p:txBody>
      </p:sp>
      <p:sp>
        <p:nvSpPr>
          <p:cNvPr id="71" name="TextBox 70">
            <a:extLst>
              <a:ext uri="{FF2B5EF4-FFF2-40B4-BE49-F238E27FC236}">
                <a16:creationId xmlns:a16="http://schemas.microsoft.com/office/drawing/2014/main" id="{667E167E-4A85-4CDD-925A-E4E5E1933456}"/>
              </a:ext>
            </a:extLst>
          </p:cNvPr>
          <p:cNvSpPr txBox="1"/>
          <p:nvPr/>
        </p:nvSpPr>
        <p:spPr>
          <a:xfrm flipH="1">
            <a:off x="4830611" y="3962400"/>
            <a:ext cx="141620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Directing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Performing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Cinematography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Make-Up &amp; Hair Design Accounting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583B5430-68F8-46F0-BE1C-8936283B8CA0}"/>
              </a:ext>
            </a:extLst>
          </p:cNvPr>
          <p:cNvSpPr txBox="1"/>
          <p:nvPr/>
        </p:nvSpPr>
        <p:spPr>
          <a:xfrm flipH="1">
            <a:off x="6920514" y="3962400"/>
            <a:ext cx="16900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Editing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VFX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Sound EFX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Music Scoring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Subtitling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Dubbing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Colour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Grading </a:t>
            </a:r>
          </a:p>
        </p:txBody>
      </p:sp>
      <p:sp>
        <p:nvSpPr>
          <p:cNvPr id="73" name="TextBox 72">
            <a:extLst>
              <a:ext uri="{FF2B5EF4-FFF2-40B4-BE49-F238E27FC236}">
                <a16:creationId xmlns:a16="http://schemas.microsoft.com/office/drawing/2014/main" id="{BCD4F4AB-C720-4938-A992-67BA0B56D555}"/>
              </a:ext>
            </a:extLst>
          </p:cNvPr>
          <p:cNvSpPr txBox="1"/>
          <p:nvPr/>
        </p:nvSpPr>
        <p:spPr>
          <a:xfrm flipH="1">
            <a:off x="183829" y="4040267"/>
            <a:ext cx="214584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Financing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Producing 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Sales Agent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Logline,Synopsis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&amp; Pitching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Budgeting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Project Timeline</a:t>
            </a:r>
          </a:p>
        </p:txBody>
      </p:sp>
      <p:sp>
        <p:nvSpPr>
          <p:cNvPr id="74" name="TextBox 73">
            <a:extLst>
              <a:ext uri="{FF2B5EF4-FFF2-40B4-BE49-F238E27FC236}">
                <a16:creationId xmlns:a16="http://schemas.microsoft.com/office/drawing/2014/main" id="{A0B5C2B4-0A43-454B-8F19-D3EB0FB4CC44}"/>
              </a:ext>
            </a:extLst>
          </p:cNvPr>
          <p:cNvSpPr txBox="1"/>
          <p:nvPr/>
        </p:nvSpPr>
        <p:spPr>
          <a:xfrm flipH="1">
            <a:off x="10313183" y="3894564"/>
            <a:ext cx="169498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A&amp;P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Negotiation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Copyrights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Licensing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Merchandising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Festival Placements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Transmedia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8792DFB0-15BA-4508-8797-E43E81D119FE}"/>
              </a:ext>
            </a:extLst>
          </p:cNvPr>
          <p:cNvSpPr txBox="1"/>
          <p:nvPr/>
        </p:nvSpPr>
        <p:spPr>
          <a:xfrm flipH="1">
            <a:off x="8857114" y="3958686"/>
            <a:ext cx="12470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Subtitling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Dubbing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Poster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Trailers </a:t>
            </a:r>
          </a:p>
        </p:txBody>
      </p:sp>
      <p:sp>
        <p:nvSpPr>
          <p:cNvPr id="5" name="Slide Number Placeholder 4">
            <a:extLst>
              <a:ext uri="{FF2B5EF4-FFF2-40B4-BE49-F238E27FC236}">
                <a16:creationId xmlns:a16="http://schemas.microsoft.com/office/drawing/2014/main" id="{9AF79B3F-0884-4F0F-95E7-E60850352B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0F145-7C3D-4767-8746-C4320F4EFFD6}" type="slidenum">
              <a:rPr kumimoji="0" lang="ms-M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ms-M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B56DC82-4DF8-4FCB-9421-1664623F7905}"/>
              </a:ext>
            </a:extLst>
          </p:cNvPr>
          <p:cNvSpPr txBox="1"/>
          <p:nvPr/>
        </p:nvSpPr>
        <p:spPr>
          <a:xfrm>
            <a:off x="2276719" y="297578"/>
            <a:ext cx="7227363"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PROGRAM DEVELOPMENT &amp;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BASED ON ECOSYSTEM VALUE CHAIN </a:t>
            </a:r>
          </a:p>
        </p:txBody>
      </p:sp>
    </p:spTree>
    <p:extLst>
      <p:ext uri="{BB962C8B-B14F-4D97-AF65-F5344CB8AC3E}">
        <p14:creationId xmlns:p14="http://schemas.microsoft.com/office/powerpoint/2010/main" val="1925558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2">
            <a:extLst>
              <a:ext uri="{FF2B5EF4-FFF2-40B4-BE49-F238E27FC236}">
                <a16:creationId xmlns:a16="http://schemas.microsoft.com/office/drawing/2014/main" id="{E729ABC7-6DF7-4FE5-8EB8-9A9028C91393}"/>
              </a:ext>
            </a:extLst>
          </p:cNvPr>
          <p:cNvSpPr>
            <a:spLocks noChangeArrowheads="1"/>
          </p:cNvSpPr>
          <p:nvPr/>
        </p:nvSpPr>
        <p:spPr bwMode="auto">
          <a:xfrm>
            <a:off x="87958" y="2753421"/>
            <a:ext cx="1305056" cy="1219200"/>
          </a:xfrm>
          <a:prstGeom prst="ellipse">
            <a:avLst/>
          </a:prstGeom>
          <a:solidFill>
            <a:srgbClr val="FFCC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Ideation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Setting up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Production  </a:t>
            </a:r>
          </a:p>
        </p:txBody>
      </p:sp>
      <p:sp>
        <p:nvSpPr>
          <p:cNvPr id="3076" name="Rectangle 3">
            <a:extLst>
              <a:ext uri="{FF2B5EF4-FFF2-40B4-BE49-F238E27FC236}">
                <a16:creationId xmlns:a16="http://schemas.microsoft.com/office/drawing/2014/main" id="{45D6145B-CF74-41B2-9E87-3AF4A5614C66}"/>
              </a:ext>
            </a:extLst>
          </p:cNvPr>
          <p:cNvSpPr>
            <a:spLocks noChangeArrowheads="1"/>
          </p:cNvSpPr>
          <p:nvPr/>
        </p:nvSpPr>
        <p:spPr bwMode="auto">
          <a:xfrm>
            <a:off x="2869581" y="2905812"/>
            <a:ext cx="1342935" cy="838200"/>
          </a:xfrm>
          <a:prstGeom prst="rect">
            <a:avLst/>
          </a:prstGeom>
          <a:solidFill>
            <a:srgbClr val="00FF00"/>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Production</a:t>
            </a:r>
          </a:p>
        </p:txBody>
      </p:sp>
      <p:sp>
        <p:nvSpPr>
          <p:cNvPr id="3077" name="Rectangle 4">
            <a:extLst>
              <a:ext uri="{FF2B5EF4-FFF2-40B4-BE49-F238E27FC236}">
                <a16:creationId xmlns:a16="http://schemas.microsoft.com/office/drawing/2014/main" id="{D4613366-54A6-4FB8-9E86-F9D9D052A2C6}"/>
              </a:ext>
            </a:extLst>
          </p:cNvPr>
          <p:cNvSpPr>
            <a:spLocks noChangeArrowheads="1"/>
          </p:cNvSpPr>
          <p:nvPr/>
        </p:nvSpPr>
        <p:spPr bwMode="auto">
          <a:xfrm>
            <a:off x="4892674" y="2895600"/>
            <a:ext cx="1559468" cy="838200"/>
          </a:xfrm>
          <a:prstGeom prst="rect">
            <a:avLst/>
          </a:prstGeom>
          <a:solidFill>
            <a:schemeClr val="accent5">
              <a:lumMod val="40000"/>
              <a:lumOff val="60000"/>
            </a:schemeClr>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Production</a:t>
            </a:r>
          </a:p>
        </p:txBody>
      </p:sp>
      <p:sp>
        <p:nvSpPr>
          <p:cNvPr id="3078" name="Rectangle 5">
            <a:extLst>
              <a:ext uri="{FF2B5EF4-FFF2-40B4-BE49-F238E27FC236}">
                <a16:creationId xmlns:a16="http://schemas.microsoft.com/office/drawing/2014/main" id="{B6AB57BC-6F41-49D8-97F1-784785F9DEFF}"/>
              </a:ext>
            </a:extLst>
          </p:cNvPr>
          <p:cNvSpPr>
            <a:spLocks noChangeArrowheads="1"/>
          </p:cNvSpPr>
          <p:nvPr/>
        </p:nvSpPr>
        <p:spPr bwMode="auto">
          <a:xfrm>
            <a:off x="7124386" y="2906416"/>
            <a:ext cx="1292596" cy="858627"/>
          </a:xfrm>
          <a:prstGeom prst="rect">
            <a:avLst/>
          </a:prstGeom>
          <a:solidFill>
            <a:srgbClr val="FFFF00"/>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Post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Production</a:t>
            </a:r>
          </a:p>
        </p:txBody>
      </p:sp>
      <p:sp>
        <p:nvSpPr>
          <p:cNvPr id="3079" name="Rectangle 6">
            <a:extLst>
              <a:ext uri="{FF2B5EF4-FFF2-40B4-BE49-F238E27FC236}">
                <a16:creationId xmlns:a16="http://schemas.microsoft.com/office/drawing/2014/main" id="{8AA15F27-12C9-40D7-8EED-741F451D7162}"/>
              </a:ext>
            </a:extLst>
          </p:cNvPr>
          <p:cNvSpPr>
            <a:spLocks noChangeArrowheads="1"/>
          </p:cNvSpPr>
          <p:nvPr/>
        </p:nvSpPr>
        <p:spPr bwMode="auto">
          <a:xfrm>
            <a:off x="9153024" y="2887237"/>
            <a:ext cx="838200" cy="838200"/>
          </a:xfrm>
          <a:prstGeom prst="rect">
            <a:avLst/>
          </a:prstGeom>
          <a:solidFill>
            <a:srgbClr val="00FFFF"/>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Outputs</a:t>
            </a:r>
          </a:p>
        </p:txBody>
      </p:sp>
      <p:sp>
        <p:nvSpPr>
          <p:cNvPr id="3080" name="Rectangle 7">
            <a:extLst>
              <a:ext uri="{FF2B5EF4-FFF2-40B4-BE49-F238E27FC236}">
                <a16:creationId xmlns:a16="http://schemas.microsoft.com/office/drawing/2014/main" id="{9C66F1B8-5675-4E72-968C-8CE03A851A08}"/>
              </a:ext>
            </a:extLst>
          </p:cNvPr>
          <p:cNvSpPr>
            <a:spLocks noChangeArrowheads="1"/>
          </p:cNvSpPr>
          <p:nvPr/>
        </p:nvSpPr>
        <p:spPr bwMode="auto">
          <a:xfrm>
            <a:off x="10719279" y="2880712"/>
            <a:ext cx="1330724" cy="838200"/>
          </a:xfrm>
          <a:prstGeom prst="rect">
            <a:avLst/>
          </a:prstGeom>
          <a:solidFill>
            <a:schemeClr val="accent4">
              <a:lumMod val="60000"/>
              <a:lumOff val="40000"/>
            </a:schemeClr>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Marketing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&amp; Commercial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Exploitation </a:t>
            </a:r>
          </a:p>
        </p:txBody>
      </p:sp>
      <p:sp>
        <p:nvSpPr>
          <p:cNvPr id="3098" name="Line 32">
            <a:extLst>
              <a:ext uri="{FF2B5EF4-FFF2-40B4-BE49-F238E27FC236}">
                <a16:creationId xmlns:a16="http://schemas.microsoft.com/office/drawing/2014/main" id="{52AD8335-45BD-4CF8-9140-61624D87B60D}"/>
              </a:ext>
            </a:extLst>
          </p:cNvPr>
          <p:cNvSpPr>
            <a:spLocks noChangeShapeType="1"/>
          </p:cNvSpPr>
          <p:nvPr/>
        </p:nvSpPr>
        <p:spPr bwMode="auto">
          <a:xfrm>
            <a:off x="1406371" y="3324910"/>
            <a:ext cx="1463045" cy="27889"/>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Line 33">
            <a:extLst>
              <a:ext uri="{FF2B5EF4-FFF2-40B4-BE49-F238E27FC236}">
                <a16:creationId xmlns:a16="http://schemas.microsoft.com/office/drawing/2014/main" id="{791C52CE-F9E8-4A33-A2DF-0EE49A4FD136}"/>
              </a:ext>
            </a:extLst>
          </p:cNvPr>
          <p:cNvSpPr>
            <a:spLocks noChangeShapeType="1"/>
          </p:cNvSpPr>
          <p:nvPr/>
        </p:nvSpPr>
        <p:spPr bwMode="auto">
          <a:xfrm>
            <a:off x="4270918" y="3352800"/>
            <a:ext cx="59945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Line 34">
            <a:extLst>
              <a:ext uri="{FF2B5EF4-FFF2-40B4-BE49-F238E27FC236}">
                <a16:creationId xmlns:a16="http://schemas.microsoft.com/office/drawing/2014/main" id="{757B20A6-0231-4C95-866A-5AA2C65022FC}"/>
              </a:ext>
            </a:extLst>
          </p:cNvPr>
          <p:cNvSpPr>
            <a:spLocks noChangeShapeType="1"/>
          </p:cNvSpPr>
          <p:nvPr/>
        </p:nvSpPr>
        <p:spPr bwMode="auto">
          <a:xfrm flipV="1">
            <a:off x="6474443" y="3331855"/>
            <a:ext cx="577999" cy="2094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Line 35">
            <a:extLst>
              <a:ext uri="{FF2B5EF4-FFF2-40B4-BE49-F238E27FC236}">
                <a16:creationId xmlns:a16="http://schemas.microsoft.com/office/drawing/2014/main" id="{84BC4DC4-B35C-4EE6-A00E-DB1C4110EAA8}"/>
              </a:ext>
            </a:extLst>
          </p:cNvPr>
          <p:cNvSpPr>
            <a:spLocks noChangeShapeType="1"/>
          </p:cNvSpPr>
          <p:nvPr/>
        </p:nvSpPr>
        <p:spPr bwMode="auto">
          <a:xfrm>
            <a:off x="8580370" y="3352799"/>
            <a:ext cx="560552"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Line 36">
            <a:extLst>
              <a:ext uri="{FF2B5EF4-FFF2-40B4-BE49-F238E27FC236}">
                <a16:creationId xmlns:a16="http://schemas.microsoft.com/office/drawing/2014/main" id="{EE9D073A-9E28-4A7E-98A9-EC516C702312}"/>
              </a:ext>
            </a:extLst>
          </p:cNvPr>
          <p:cNvSpPr>
            <a:spLocks noChangeShapeType="1"/>
          </p:cNvSpPr>
          <p:nvPr/>
        </p:nvSpPr>
        <p:spPr bwMode="auto">
          <a:xfrm>
            <a:off x="10118979" y="3390900"/>
            <a:ext cx="60046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D30225-2402-471A-92D0-1FB64EF0DA25}"/>
              </a:ext>
            </a:extLst>
          </p:cNvPr>
          <p:cNvSpPr txBox="1"/>
          <p:nvPr/>
        </p:nvSpPr>
        <p:spPr>
          <a:xfrm>
            <a:off x="2484972" y="0"/>
            <a:ext cx="6821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AF79B3F-0884-4F0F-95E7-E60850352B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0F145-7C3D-4767-8746-C4320F4EFFD6}" type="slidenum">
              <a:rPr kumimoji="0" lang="ms-M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ms-M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B56DC82-4DF8-4FCB-9421-1664623F7905}"/>
              </a:ext>
            </a:extLst>
          </p:cNvPr>
          <p:cNvSpPr txBox="1"/>
          <p:nvPr/>
        </p:nvSpPr>
        <p:spPr>
          <a:xfrm>
            <a:off x="1223035" y="297578"/>
            <a:ext cx="9334735"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CERTIFICATED SHORT PROGRAMS ON OFFER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(BEGINNERS, INTERMEDIATE &amp; ADVANCED/MC) </a:t>
            </a:r>
          </a:p>
        </p:txBody>
      </p:sp>
      <p:sp>
        <p:nvSpPr>
          <p:cNvPr id="4" name="TextBox 3">
            <a:extLst>
              <a:ext uri="{FF2B5EF4-FFF2-40B4-BE49-F238E27FC236}">
                <a16:creationId xmlns:a16="http://schemas.microsoft.com/office/drawing/2014/main" id="{413756A5-C400-4EE9-B440-0825BE99F011}"/>
              </a:ext>
            </a:extLst>
          </p:cNvPr>
          <p:cNvSpPr txBox="1"/>
          <p:nvPr/>
        </p:nvSpPr>
        <p:spPr>
          <a:xfrm>
            <a:off x="-1" y="4207053"/>
            <a:ext cx="1950149"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A-Z of Film-Making </a:t>
            </a:r>
          </a:p>
        </p:txBody>
      </p:sp>
      <p:sp>
        <p:nvSpPr>
          <p:cNvPr id="23" name="TextBox 22">
            <a:extLst>
              <a:ext uri="{FF2B5EF4-FFF2-40B4-BE49-F238E27FC236}">
                <a16:creationId xmlns:a16="http://schemas.microsoft.com/office/drawing/2014/main" id="{74DDB04E-6A47-4A39-A0A8-0C1E6DF05238}"/>
              </a:ext>
            </a:extLst>
          </p:cNvPr>
          <p:cNvSpPr txBox="1"/>
          <p:nvPr/>
        </p:nvSpPr>
        <p:spPr>
          <a:xfrm>
            <a:off x="2481383" y="3931248"/>
            <a:ext cx="2085892" cy="307777"/>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Screenplay for Film &amp; TV </a:t>
            </a:r>
          </a:p>
        </p:txBody>
      </p:sp>
      <p:sp>
        <p:nvSpPr>
          <p:cNvPr id="24" name="TextBox 23">
            <a:extLst>
              <a:ext uri="{FF2B5EF4-FFF2-40B4-BE49-F238E27FC236}">
                <a16:creationId xmlns:a16="http://schemas.microsoft.com/office/drawing/2014/main" id="{3CCE7350-19B1-403F-898A-02E993E8BF9B}"/>
              </a:ext>
            </a:extLst>
          </p:cNvPr>
          <p:cNvSpPr txBox="1"/>
          <p:nvPr/>
        </p:nvSpPr>
        <p:spPr>
          <a:xfrm>
            <a:off x="2481383" y="4653695"/>
            <a:ext cx="2085892"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Make Up &amp; Hair Design</a:t>
            </a:r>
          </a:p>
        </p:txBody>
      </p:sp>
      <p:sp>
        <p:nvSpPr>
          <p:cNvPr id="25" name="TextBox 24">
            <a:extLst>
              <a:ext uri="{FF2B5EF4-FFF2-40B4-BE49-F238E27FC236}">
                <a16:creationId xmlns:a16="http://schemas.microsoft.com/office/drawing/2014/main" id="{87CC6D18-957B-449F-AEAD-F550343B7E73}"/>
              </a:ext>
            </a:extLst>
          </p:cNvPr>
          <p:cNvSpPr txBox="1"/>
          <p:nvPr/>
        </p:nvSpPr>
        <p:spPr>
          <a:xfrm>
            <a:off x="2484753" y="5044908"/>
            <a:ext cx="2085892" cy="52322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Wardrobe &amp; Costume Design</a:t>
            </a:r>
          </a:p>
        </p:txBody>
      </p:sp>
      <p:sp>
        <p:nvSpPr>
          <p:cNvPr id="26" name="TextBox 25">
            <a:extLst>
              <a:ext uri="{FF2B5EF4-FFF2-40B4-BE49-F238E27FC236}">
                <a16:creationId xmlns:a16="http://schemas.microsoft.com/office/drawing/2014/main" id="{9291FBCA-87BA-4A56-8AD3-A5B2BB3DAEBD}"/>
              </a:ext>
            </a:extLst>
          </p:cNvPr>
          <p:cNvSpPr txBox="1"/>
          <p:nvPr/>
        </p:nvSpPr>
        <p:spPr>
          <a:xfrm>
            <a:off x="2488296" y="5665147"/>
            <a:ext cx="2085892" cy="52322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Production Staging (Set Design)  </a:t>
            </a:r>
          </a:p>
        </p:txBody>
      </p:sp>
      <p:sp>
        <p:nvSpPr>
          <p:cNvPr id="27" name="TextBox 26">
            <a:extLst>
              <a:ext uri="{FF2B5EF4-FFF2-40B4-BE49-F238E27FC236}">
                <a16:creationId xmlns:a16="http://schemas.microsoft.com/office/drawing/2014/main" id="{3EC6C417-ED95-4880-8E24-6C42FC1CF721}"/>
              </a:ext>
            </a:extLst>
          </p:cNvPr>
          <p:cNvSpPr txBox="1"/>
          <p:nvPr/>
        </p:nvSpPr>
        <p:spPr>
          <a:xfrm>
            <a:off x="4908247" y="4187306"/>
            <a:ext cx="1864693"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Directing for Film &amp; TV</a:t>
            </a:r>
          </a:p>
        </p:txBody>
      </p:sp>
      <p:sp>
        <p:nvSpPr>
          <p:cNvPr id="28" name="TextBox 27">
            <a:extLst>
              <a:ext uri="{FF2B5EF4-FFF2-40B4-BE49-F238E27FC236}">
                <a16:creationId xmlns:a16="http://schemas.microsoft.com/office/drawing/2014/main" id="{553FB0D2-445B-4AF9-A85F-3FBB0F46B359}"/>
              </a:ext>
            </a:extLst>
          </p:cNvPr>
          <p:cNvSpPr txBox="1"/>
          <p:nvPr/>
        </p:nvSpPr>
        <p:spPr>
          <a:xfrm>
            <a:off x="4908247" y="4611807"/>
            <a:ext cx="1864693"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Cinematography </a:t>
            </a:r>
          </a:p>
        </p:txBody>
      </p:sp>
      <p:sp>
        <p:nvSpPr>
          <p:cNvPr id="29" name="TextBox 28">
            <a:extLst>
              <a:ext uri="{FF2B5EF4-FFF2-40B4-BE49-F238E27FC236}">
                <a16:creationId xmlns:a16="http://schemas.microsoft.com/office/drawing/2014/main" id="{5A25A164-9B8D-40DA-A433-E6002DED62A7}"/>
              </a:ext>
            </a:extLst>
          </p:cNvPr>
          <p:cNvSpPr txBox="1"/>
          <p:nvPr/>
        </p:nvSpPr>
        <p:spPr>
          <a:xfrm>
            <a:off x="2481383" y="6306039"/>
            <a:ext cx="2085892"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Sound Design</a:t>
            </a:r>
          </a:p>
        </p:txBody>
      </p:sp>
      <p:sp>
        <p:nvSpPr>
          <p:cNvPr id="30" name="TextBox 29">
            <a:extLst>
              <a:ext uri="{FF2B5EF4-FFF2-40B4-BE49-F238E27FC236}">
                <a16:creationId xmlns:a16="http://schemas.microsoft.com/office/drawing/2014/main" id="{3FD4267E-64A7-45E9-B0A5-42E00DB14C45}"/>
              </a:ext>
            </a:extLst>
          </p:cNvPr>
          <p:cNvSpPr txBox="1"/>
          <p:nvPr/>
        </p:nvSpPr>
        <p:spPr>
          <a:xfrm>
            <a:off x="7022506" y="4187305"/>
            <a:ext cx="1864693"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Editing</a:t>
            </a:r>
          </a:p>
        </p:txBody>
      </p:sp>
      <p:sp>
        <p:nvSpPr>
          <p:cNvPr id="31" name="TextBox 30">
            <a:extLst>
              <a:ext uri="{FF2B5EF4-FFF2-40B4-BE49-F238E27FC236}">
                <a16:creationId xmlns:a16="http://schemas.microsoft.com/office/drawing/2014/main" id="{AEA8EAAC-7A97-4E42-8E36-DA02EFFEDD7C}"/>
              </a:ext>
            </a:extLst>
          </p:cNvPr>
          <p:cNvSpPr txBox="1"/>
          <p:nvPr/>
        </p:nvSpPr>
        <p:spPr>
          <a:xfrm>
            <a:off x="4908246" y="5044908"/>
            <a:ext cx="1864693"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Acting for Film &amp; TV </a:t>
            </a:r>
          </a:p>
        </p:txBody>
      </p:sp>
      <p:sp>
        <p:nvSpPr>
          <p:cNvPr id="32" name="TextBox 31">
            <a:extLst>
              <a:ext uri="{FF2B5EF4-FFF2-40B4-BE49-F238E27FC236}">
                <a16:creationId xmlns:a16="http://schemas.microsoft.com/office/drawing/2014/main" id="{4995FF75-C041-4143-861B-21CBD927DCDB}"/>
              </a:ext>
            </a:extLst>
          </p:cNvPr>
          <p:cNvSpPr txBox="1"/>
          <p:nvPr/>
        </p:nvSpPr>
        <p:spPr>
          <a:xfrm>
            <a:off x="0" y="4611807"/>
            <a:ext cx="1950149" cy="307777"/>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Budgeting for Film &amp; TV</a:t>
            </a:r>
          </a:p>
        </p:txBody>
      </p:sp>
      <p:sp>
        <p:nvSpPr>
          <p:cNvPr id="33" name="TextBox 32">
            <a:extLst>
              <a:ext uri="{FF2B5EF4-FFF2-40B4-BE49-F238E27FC236}">
                <a16:creationId xmlns:a16="http://schemas.microsoft.com/office/drawing/2014/main" id="{51340A23-BB54-4E13-BE02-C530E6680940}"/>
              </a:ext>
            </a:extLst>
          </p:cNvPr>
          <p:cNvSpPr txBox="1"/>
          <p:nvPr/>
        </p:nvSpPr>
        <p:spPr>
          <a:xfrm>
            <a:off x="4943683" y="5463127"/>
            <a:ext cx="1864693" cy="52322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On-Set Make Up &amp; Hair  </a:t>
            </a:r>
          </a:p>
        </p:txBody>
      </p:sp>
      <p:sp>
        <p:nvSpPr>
          <p:cNvPr id="35" name="TextBox 34">
            <a:extLst>
              <a:ext uri="{FF2B5EF4-FFF2-40B4-BE49-F238E27FC236}">
                <a16:creationId xmlns:a16="http://schemas.microsoft.com/office/drawing/2014/main" id="{1092303F-21B1-4FEA-B045-BBFDBB06F4AD}"/>
              </a:ext>
            </a:extLst>
          </p:cNvPr>
          <p:cNvSpPr txBox="1"/>
          <p:nvPr/>
        </p:nvSpPr>
        <p:spPr>
          <a:xfrm>
            <a:off x="4950048" y="6297634"/>
            <a:ext cx="1880708" cy="307777"/>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Production Accounting</a:t>
            </a:r>
          </a:p>
        </p:txBody>
      </p:sp>
      <p:sp>
        <p:nvSpPr>
          <p:cNvPr id="36" name="TextBox 35">
            <a:extLst>
              <a:ext uri="{FF2B5EF4-FFF2-40B4-BE49-F238E27FC236}">
                <a16:creationId xmlns:a16="http://schemas.microsoft.com/office/drawing/2014/main" id="{13F71298-F3E3-489D-8610-1A20AFD10D12}"/>
              </a:ext>
            </a:extLst>
          </p:cNvPr>
          <p:cNvSpPr txBox="1"/>
          <p:nvPr/>
        </p:nvSpPr>
        <p:spPr>
          <a:xfrm>
            <a:off x="7022505" y="4577495"/>
            <a:ext cx="1864693" cy="307777"/>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VFX </a:t>
            </a:r>
          </a:p>
        </p:txBody>
      </p:sp>
      <p:sp>
        <p:nvSpPr>
          <p:cNvPr id="37" name="TextBox 36">
            <a:extLst>
              <a:ext uri="{FF2B5EF4-FFF2-40B4-BE49-F238E27FC236}">
                <a16:creationId xmlns:a16="http://schemas.microsoft.com/office/drawing/2014/main" id="{644B02DC-C8C5-439D-9025-EBFF2E32ED26}"/>
              </a:ext>
            </a:extLst>
          </p:cNvPr>
          <p:cNvSpPr txBox="1"/>
          <p:nvPr/>
        </p:nvSpPr>
        <p:spPr>
          <a:xfrm>
            <a:off x="6995953" y="5017353"/>
            <a:ext cx="1864693"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Sound EFX/Foley  </a:t>
            </a:r>
          </a:p>
        </p:txBody>
      </p:sp>
      <p:sp>
        <p:nvSpPr>
          <p:cNvPr id="38" name="TextBox 37">
            <a:extLst>
              <a:ext uri="{FF2B5EF4-FFF2-40B4-BE49-F238E27FC236}">
                <a16:creationId xmlns:a16="http://schemas.microsoft.com/office/drawing/2014/main" id="{F97D461F-C66E-48E1-B0E0-C052F47692F5}"/>
              </a:ext>
            </a:extLst>
          </p:cNvPr>
          <p:cNvSpPr txBox="1"/>
          <p:nvPr/>
        </p:nvSpPr>
        <p:spPr>
          <a:xfrm>
            <a:off x="6999491" y="5467472"/>
            <a:ext cx="1864693" cy="307777"/>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Music Scoring </a:t>
            </a:r>
          </a:p>
        </p:txBody>
      </p:sp>
      <p:sp>
        <p:nvSpPr>
          <p:cNvPr id="39" name="TextBox 38">
            <a:extLst>
              <a:ext uri="{FF2B5EF4-FFF2-40B4-BE49-F238E27FC236}">
                <a16:creationId xmlns:a16="http://schemas.microsoft.com/office/drawing/2014/main" id="{CF792F42-886C-410A-9D9E-DE1A6F289C1B}"/>
              </a:ext>
            </a:extLst>
          </p:cNvPr>
          <p:cNvSpPr txBox="1"/>
          <p:nvPr/>
        </p:nvSpPr>
        <p:spPr>
          <a:xfrm>
            <a:off x="10271534" y="4114344"/>
            <a:ext cx="1864693" cy="523220"/>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Licensing &amp; Merchandising </a:t>
            </a:r>
          </a:p>
        </p:txBody>
      </p:sp>
      <p:sp>
        <p:nvSpPr>
          <p:cNvPr id="40" name="TextBox 39">
            <a:extLst>
              <a:ext uri="{FF2B5EF4-FFF2-40B4-BE49-F238E27FC236}">
                <a16:creationId xmlns:a16="http://schemas.microsoft.com/office/drawing/2014/main" id="{36CC624C-35C7-411F-A0C3-227BC6AE8F9F}"/>
              </a:ext>
            </a:extLst>
          </p:cNvPr>
          <p:cNvSpPr txBox="1"/>
          <p:nvPr/>
        </p:nvSpPr>
        <p:spPr>
          <a:xfrm>
            <a:off x="10296341" y="4734584"/>
            <a:ext cx="1864693" cy="307777"/>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A&amp;P </a:t>
            </a:r>
          </a:p>
        </p:txBody>
      </p:sp>
      <p:sp>
        <p:nvSpPr>
          <p:cNvPr id="41" name="TextBox 40">
            <a:extLst>
              <a:ext uri="{FF2B5EF4-FFF2-40B4-BE49-F238E27FC236}">
                <a16:creationId xmlns:a16="http://schemas.microsoft.com/office/drawing/2014/main" id="{C2CA1850-CA97-4EA1-8705-201D008735B3}"/>
              </a:ext>
            </a:extLst>
          </p:cNvPr>
          <p:cNvSpPr txBox="1"/>
          <p:nvPr/>
        </p:nvSpPr>
        <p:spPr>
          <a:xfrm>
            <a:off x="0" y="5002608"/>
            <a:ext cx="1970861" cy="307777"/>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Producing For Film &amp; TV</a:t>
            </a:r>
          </a:p>
        </p:txBody>
      </p:sp>
      <p:sp>
        <p:nvSpPr>
          <p:cNvPr id="42" name="TextBox 41">
            <a:extLst>
              <a:ext uri="{FF2B5EF4-FFF2-40B4-BE49-F238E27FC236}">
                <a16:creationId xmlns:a16="http://schemas.microsoft.com/office/drawing/2014/main" id="{26B4BDB1-6CE1-4D33-BA0D-ED0A203E2A73}"/>
              </a:ext>
            </a:extLst>
          </p:cNvPr>
          <p:cNvSpPr txBox="1"/>
          <p:nvPr/>
        </p:nvSpPr>
        <p:spPr>
          <a:xfrm>
            <a:off x="2488295" y="4294153"/>
            <a:ext cx="2085891" cy="307777"/>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Screen Adaptations  </a:t>
            </a:r>
          </a:p>
        </p:txBody>
      </p:sp>
    </p:spTree>
    <p:extLst>
      <p:ext uri="{BB962C8B-B14F-4D97-AF65-F5344CB8AC3E}">
        <p14:creationId xmlns:p14="http://schemas.microsoft.com/office/powerpoint/2010/main" val="1439477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642B2-2AEE-461C-889A-76D45D3249EB}"/>
              </a:ext>
            </a:extLst>
          </p:cNvPr>
          <p:cNvSpPr txBox="1"/>
          <p:nvPr/>
        </p:nvSpPr>
        <p:spPr>
          <a:xfrm>
            <a:off x="3021376" y="-275951"/>
            <a:ext cx="6149247"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t>
            </a:r>
          </a:p>
        </p:txBody>
      </p:sp>
      <p:sp>
        <p:nvSpPr>
          <p:cNvPr id="4" name="Slide Number Placeholder 3">
            <a:extLst>
              <a:ext uri="{FF2B5EF4-FFF2-40B4-BE49-F238E27FC236}">
                <a16:creationId xmlns:a16="http://schemas.microsoft.com/office/drawing/2014/main" id="{7129604F-D49F-4A43-890F-E29D9AE2E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988B5-6CD4-46A7-A01D-DF71678D59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CEEA3D-3FCC-42D0-9562-C8715A76B818}"/>
              </a:ext>
            </a:extLst>
          </p:cNvPr>
          <p:cNvSpPr txBox="1"/>
          <p:nvPr/>
        </p:nvSpPr>
        <p:spPr>
          <a:xfrm>
            <a:off x="1677258" y="2316345"/>
            <a:ext cx="8398709" cy="1200329"/>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CERTIFICATES OF ATTENDANCE WILL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 JOINTLY ISSUED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&amp; THE ASSOCIATIONS/GUILDS</a:t>
            </a:r>
          </a:p>
        </p:txBody>
      </p:sp>
      <p:sp>
        <p:nvSpPr>
          <p:cNvPr id="7" name="TextBox 6">
            <a:extLst>
              <a:ext uri="{FF2B5EF4-FFF2-40B4-BE49-F238E27FC236}">
                <a16:creationId xmlns:a16="http://schemas.microsoft.com/office/drawing/2014/main" id="{6059BFAC-D54E-4904-B637-F125D6E7C26D}"/>
              </a:ext>
            </a:extLst>
          </p:cNvPr>
          <p:cNvSpPr txBox="1"/>
          <p:nvPr/>
        </p:nvSpPr>
        <p:spPr>
          <a:xfrm>
            <a:off x="4469913" y="425727"/>
            <a:ext cx="281339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CERTIFICATES </a:t>
            </a:r>
          </a:p>
        </p:txBody>
      </p:sp>
    </p:spTree>
    <p:extLst>
      <p:ext uri="{BB962C8B-B14F-4D97-AF65-F5344CB8AC3E}">
        <p14:creationId xmlns:p14="http://schemas.microsoft.com/office/powerpoint/2010/main" val="1534580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9B323068-6598-4A84-BBD0-D4A442F6346D}"/>
              </a:ext>
            </a:extLst>
          </p:cNvPr>
          <p:cNvCxnSpPr>
            <a:cxnSpLocks/>
          </p:cNvCxnSpPr>
          <p:nvPr/>
        </p:nvCxnSpPr>
        <p:spPr>
          <a:xfrm flipV="1">
            <a:off x="5397190" y="4717187"/>
            <a:ext cx="5136676" cy="18739"/>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716" y="45727"/>
            <a:ext cx="750496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TRANSITING FROM SHORT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 ACCREDITATION &amp; ACADEMIC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s-MY"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ms-MY"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47340" y="3097165"/>
            <a:ext cx="2245232" cy="1378039"/>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ABOVE LINE CREW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BELOW LINE CREW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CAST</a:t>
            </a:r>
          </a:p>
        </p:txBody>
      </p:sp>
      <p:sp>
        <p:nvSpPr>
          <p:cNvPr id="18" name="Rectangle 17"/>
          <p:cNvSpPr/>
          <p:nvPr/>
        </p:nvSpPr>
        <p:spPr>
          <a:xfrm>
            <a:off x="7760222" y="916365"/>
            <a:ext cx="1334614" cy="314333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UPSKILL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UPGRADE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(INTERMEDIATE &amp; ADVANCED)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CERTIFIED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SHORT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PROGRAMS  </a:t>
            </a:r>
            <a:endParaRPr kumimoji="0" lang="ms-MY"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p:cNvCxnSpPr>
            <a:cxnSpLocks/>
          </p:cNvCxnSpPr>
          <p:nvPr/>
        </p:nvCxnSpPr>
        <p:spPr>
          <a:xfrm>
            <a:off x="3267307" y="2729402"/>
            <a:ext cx="0" cy="25220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30146" y="2358367"/>
            <a:ext cx="1391728" cy="369332"/>
          </a:xfrm>
          <a:prstGeom prst="rect">
            <a:avLst/>
          </a:prstGeom>
          <a:solidFill>
            <a:srgbClr val="00B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Experienced</a:t>
            </a:r>
            <a:endParaRPr kumimoji="0" lang="ms-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1" name="Straight Arrow Connector 30"/>
          <p:cNvCxnSpPr>
            <a:cxnSpLocks/>
            <a:stCxn id="17" idx="3"/>
          </p:cNvCxnSpPr>
          <p:nvPr/>
        </p:nvCxnSpPr>
        <p:spPr>
          <a:xfrm>
            <a:off x="2292572" y="3786185"/>
            <a:ext cx="974735" cy="0"/>
          </a:xfrm>
          <a:prstGeom prst="straightConnector1">
            <a:avLst/>
          </a:prstGeom>
          <a:ln w="57150">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BBBDEF1-5D66-45F9-B964-9535A723E8AE}"/>
              </a:ext>
            </a:extLst>
          </p:cNvPr>
          <p:cNvSpPr txBox="1"/>
          <p:nvPr/>
        </p:nvSpPr>
        <p:spPr>
          <a:xfrm>
            <a:off x="3242743" y="4882125"/>
            <a:ext cx="1447319" cy="923330"/>
          </a:xfrm>
          <a:prstGeom prst="rect">
            <a:avLst/>
          </a:prstGeom>
          <a:solidFill>
            <a:srgbClr val="00B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Entrants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 School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Leavers  </a:t>
            </a:r>
            <a:endParaRPr kumimoji="0" lang="ms-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7F7B1FEB-B0CA-4972-B4B4-589B72EB5B25}"/>
              </a:ext>
            </a:extLst>
          </p:cNvPr>
          <p:cNvCxnSpPr>
            <a:cxnSpLocks/>
          </p:cNvCxnSpPr>
          <p:nvPr/>
        </p:nvCxnSpPr>
        <p:spPr>
          <a:xfrm>
            <a:off x="5994432" y="1752564"/>
            <a:ext cx="1783782"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90DC2A-938A-431F-A5FF-8F892D99CF7C}"/>
              </a:ext>
            </a:extLst>
          </p:cNvPr>
          <p:cNvSpPr/>
          <p:nvPr/>
        </p:nvSpPr>
        <p:spPr>
          <a:xfrm>
            <a:off x="5760702" y="5525035"/>
            <a:ext cx="1095331" cy="131438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BEGINNERS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CERTIFIED SHORT PROGRAMS </a:t>
            </a:r>
          </a:p>
        </p:txBody>
      </p:sp>
      <p:cxnSp>
        <p:nvCxnSpPr>
          <p:cNvPr id="27" name="Straight Arrow Connector 26">
            <a:extLst>
              <a:ext uri="{FF2B5EF4-FFF2-40B4-BE49-F238E27FC236}">
                <a16:creationId xmlns:a16="http://schemas.microsoft.com/office/drawing/2014/main" id="{2AE3402A-97DB-41B6-BF7E-99EA8AB4E79E}"/>
              </a:ext>
            </a:extLst>
          </p:cNvPr>
          <p:cNvCxnSpPr>
            <a:cxnSpLocks/>
          </p:cNvCxnSpPr>
          <p:nvPr/>
        </p:nvCxnSpPr>
        <p:spPr>
          <a:xfrm flipV="1">
            <a:off x="6863131" y="5870018"/>
            <a:ext cx="897091" cy="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8BB3BB3-EFC8-4D81-8CED-77BA87275473}"/>
              </a:ext>
            </a:extLst>
          </p:cNvPr>
          <p:cNvSpPr/>
          <p:nvPr/>
        </p:nvSpPr>
        <p:spPr>
          <a:xfrm>
            <a:off x="8086897" y="5634122"/>
            <a:ext cx="1216475" cy="122869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INTERNSHIPS</a:t>
            </a:r>
            <a:endParaRPr kumimoji="0" lang="ms-MY"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3C760D5-211D-4114-9813-6B81DD59C1FD}"/>
              </a:ext>
            </a:extLst>
          </p:cNvPr>
          <p:cNvSpPr/>
          <p:nvPr/>
        </p:nvSpPr>
        <p:spPr>
          <a:xfrm>
            <a:off x="10243732" y="1340980"/>
            <a:ext cx="1839019" cy="118251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ACCREDITATION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BY INDUSTRY </a:t>
            </a:r>
            <a:endParaRPr kumimoji="0" lang="ms-MY"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1EF8154A-8B85-492F-835E-632E05A5DD92}"/>
              </a:ext>
            </a:extLst>
          </p:cNvPr>
          <p:cNvCxnSpPr>
            <a:cxnSpLocks/>
          </p:cNvCxnSpPr>
          <p:nvPr/>
        </p:nvCxnSpPr>
        <p:spPr>
          <a:xfrm>
            <a:off x="8563696" y="4059700"/>
            <a:ext cx="0" cy="1574422"/>
          </a:xfrm>
          <a:prstGeom prst="line">
            <a:avLst/>
          </a:prstGeom>
          <a:ln w="5715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07FCB1C-196A-4C55-BA99-AC6B57359986}"/>
              </a:ext>
            </a:extLst>
          </p:cNvPr>
          <p:cNvCxnSpPr>
            <a:cxnSpLocks/>
          </p:cNvCxnSpPr>
          <p:nvPr/>
        </p:nvCxnSpPr>
        <p:spPr>
          <a:xfrm>
            <a:off x="9124404" y="1772934"/>
            <a:ext cx="1119328"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6A237A5-CDC4-4424-A585-46EB22E07829}"/>
              </a:ext>
            </a:extLst>
          </p:cNvPr>
          <p:cNvSpPr/>
          <p:nvPr/>
        </p:nvSpPr>
        <p:spPr>
          <a:xfrm>
            <a:off x="10510024" y="3429000"/>
            <a:ext cx="1572727" cy="341006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ACADEMIC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LIMKOKWING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UNIVERSITY </a:t>
            </a:r>
            <a:endParaRPr kumimoji="0" lang="ms-MY"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927FCC55-F14F-4C9C-A7A2-6B89FDFB3A27}"/>
              </a:ext>
            </a:extLst>
          </p:cNvPr>
          <p:cNvCxnSpPr>
            <a:cxnSpLocks/>
          </p:cNvCxnSpPr>
          <p:nvPr/>
        </p:nvCxnSpPr>
        <p:spPr>
          <a:xfrm flipH="1">
            <a:off x="5998113" y="1769170"/>
            <a:ext cx="17992" cy="24207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8D51E9E-A271-4B0D-A3F3-2E219A1D49F9}"/>
              </a:ext>
            </a:extLst>
          </p:cNvPr>
          <p:cNvCxnSpPr>
            <a:cxnSpLocks/>
          </p:cNvCxnSpPr>
          <p:nvPr/>
        </p:nvCxnSpPr>
        <p:spPr>
          <a:xfrm flipV="1">
            <a:off x="5976440" y="4206349"/>
            <a:ext cx="4521064" cy="89"/>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944A095-09BF-4EBF-9B69-B2D7695EC4BA}"/>
              </a:ext>
            </a:extLst>
          </p:cNvPr>
          <p:cNvCxnSpPr>
            <a:cxnSpLocks/>
          </p:cNvCxnSpPr>
          <p:nvPr/>
        </p:nvCxnSpPr>
        <p:spPr>
          <a:xfrm>
            <a:off x="4506073" y="2543034"/>
            <a:ext cx="1478547" cy="0"/>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76DB38-6AFA-4D69-9629-FB5A116A2C72}"/>
              </a:ext>
            </a:extLst>
          </p:cNvPr>
          <p:cNvCxnSpPr>
            <a:cxnSpLocks/>
          </p:cNvCxnSpPr>
          <p:nvPr/>
        </p:nvCxnSpPr>
        <p:spPr>
          <a:xfrm>
            <a:off x="7724553" y="5334299"/>
            <a:ext cx="0" cy="12727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86C9874-5988-49A7-9587-26B9EEFB8044}"/>
              </a:ext>
            </a:extLst>
          </p:cNvPr>
          <p:cNvCxnSpPr>
            <a:cxnSpLocks/>
          </p:cNvCxnSpPr>
          <p:nvPr/>
        </p:nvCxnSpPr>
        <p:spPr>
          <a:xfrm>
            <a:off x="7724553" y="6607059"/>
            <a:ext cx="355246"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12ADB29-36CA-4A6E-A639-D83C0FEAD0FF}"/>
              </a:ext>
            </a:extLst>
          </p:cNvPr>
          <p:cNvCxnSpPr>
            <a:cxnSpLocks/>
          </p:cNvCxnSpPr>
          <p:nvPr/>
        </p:nvCxnSpPr>
        <p:spPr>
          <a:xfrm>
            <a:off x="7701896" y="5347401"/>
            <a:ext cx="2831970" cy="697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AA3D5B6-F102-4705-91D1-6902A32847AB}"/>
              </a:ext>
            </a:extLst>
          </p:cNvPr>
          <p:cNvCxnSpPr>
            <a:cxnSpLocks/>
          </p:cNvCxnSpPr>
          <p:nvPr/>
        </p:nvCxnSpPr>
        <p:spPr>
          <a:xfrm>
            <a:off x="9094836" y="3621732"/>
            <a:ext cx="1402668"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97CC9E6-38B6-43B5-B1CA-4A05EAECF311}"/>
              </a:ext>
            </a:extLst>
          </p:cNvPr>
          <p:cNvSpPr txBox="1"/>
          <p:nvPr/>
        </p:nvSpPr>
        <p:spPr>
          <a:xfrm>
            <a:off x="10192699" y="-56704"/>
            <a:ext cx="1952586"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Minimum 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Matrix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agreed between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Craftsmen Guilds,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Producers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Broadcasters based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Accreditation Tiers </a:t>
            </a:r>
            <a:endParaRPr kumimoji="0" lang="ms-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75CA2A98-0BEF-4827-BAE3-341C6BDF6EFC}"/>
              </a:ext>
            </a:extLst>
          </p:cNvPr>
          <p:cNvCxnSpPr>
            <a:cxnSpLocks/>
          </p:cNvCxnSpPr>
          <p:nvPr/>
        </p:nvCxnSpPr>
        <p:spPr>
          <a:xfrm flipV="1">
            <a:off x="11168992" y="2543033"/>
            <a:ext cx="0" cy="901885"/>
          </a:xfrm>
          <a:prstGeom prst="line">
            <a:avLst/>
          </a:prstGeom>
          <a:ln w="5715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5FDF5BE4-8659-4855-84A2-49DE1EBFA355}"/>
              </a:ext>
            </a:extLst>
          </p:cNvPr>
          <p:cNvSpPr/>
          <p:nvPr/>
        </p:nvSpPr>
        <p:spPr>
          <a:xfrm>
            <a:off x="9303380" y="1512078"/>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69" name="Oval 68">
            <a:extLst>
              <a:ext uri="{FF2B5EF4-FFF2-40B4-BE49-F238E27FC236}">
                <a16:creationId xmlns:a16="http://schemas.microsoft.com/office/drawing/2014/main" id="{2DCFF3FC-9057-460C-84D4-DE931BF084A7}"/>
              </a:ext>
            </a:extLst>
          </p:cNvPr>
          <p:cNvSpPr/>
          <p:nvPr/>
        </p:nvSpPr>
        <p:spPr>
          <a:xfrm>
            <a:off x="9358603" y="3321909"/>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70" name="Oval 69">
            <a:extLst>
              <a:ext uri="{FF2B5EF4-FFF2-40B4-BE49-F238E27FC236}">
                <a16:creationId xmlns:a16="http://schemas.microsoft.com/office/drawing/2014/main" id="{9D8DB3ED-88C8-45C3-83F8-10C4FAF7B95F}"/>
              </a:ext>
            </a:extLst>
          </p:cNvPr>
          <p:cNvSpPr/>
          <p:nvPr/>
        </p:nvSpPr>
        <p:spPr>
          <a:xfrm>
            <a:off x="9343855" y="3939972"/>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71" name="Oval 70">
            <a:extLst>
              <a:ext uri="{FF2B5EF4-FFF2-40B4-BE49-F238E27FC236}">
                <a16:creationId xmlns:a16="http://schemas.microsoft.com/office/drawing/2014/main" id="{275393EB-A393-4F12-BC9C-CD49A9FA39E8}"/>
              </a:ext>
            </a:extLst>
          </p:cNvPr>
          <p:cNvSpPr/>
          <p:nvPr/>
        </p:nvSpPr>
        <p:spPr>
          <a:xfrm>
            <a:off x="9363986" y="4523438"/>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9" name="Oval 38">
            <a:extLst>
              <a:ext uri="{FF2B5EF4-FFF2-40B4-BE49-F238E27FC236}">
                <a16:creationId xmlns:a16="http://schemas.microsoft.com/office/drawing/2014/main" id="{D842D8F4-551A-4B13-89F4-F9968119CDA9}"/>
              </a:ext>
            </a:extLst>
          </p:cNvPr>
          <p:cNvSpPr/>
          <p:nvPr/>
        </p:nvSpPr>
        <p:spPr>
          <a:xfrm>
            <a:off x="6518297" y="1476755"/>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cxnSp>
        <p:nvCxnSpPr>
          <p:cNvPr id="40" name="Straight Arrow Connector 39">
            <a:extLst>
              <a:ext uri="{FF2B5EF4-FFF2-40B4-BE49-F238E27FC236}">
                <a16:creationId xmlns:a16="http://schemas.microsoft.com/office/drawing/2014/main" id="{6B2598A0-0ACD-4311-9704-1B7284BAEEAB}"/>
              </a:ext>
            </a:extLst>
          </p:cNvPr>
          <p:cNvCxnSpPr>
            <a:cxnSpLocks/>
          </p:cNvCxnSpPr>
          <p:nvPr/>
        </p:nvCxnSpPr>
        <p:spPr>
          <a:xfrm>
            <a:off x="4621874" y="5090847"/>
            <a:ext cx="775316" cy="0"/>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606990-10A1-4EC8-9127-B41F2A56559E}"/>
              </a:ext>
            </a:extLst>
          </p:cNvPr>
          <p:cNvCxnSpPr>
            <a:cxnSpLocks/>
          </p:cNvCxnSpPr>
          <p:nvPr/>
        </p:nvCxnSpPr>
        <p:spPr>
          <a:xfrm>
            <a:off x="5401279" y="4726556"/>
            <a:ext cx="22793" cy="16509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5B7D833-0814-44BE-9534-146E36EC6ECC}"/>
              </a:ext>
            </a:extLst>
          </p:cNvPr>
          <p:cNvCxnSpPr>
            <a:cxnSpLocks/>
          </p:cNvCxnSpPr>
          <p:nvPr/>
        </p:nvCxnSpPr>
        <p:spPr>
          <a:xfrm>
            <a:off x="5405456" y="6377502"/>
            <a:ext cx="355246"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AFB25121-8C77-4334-9BD0-7EDE630E5184}"/>
              </a:ext>
            </a:extLst>
          </p:cNvPr>
          <p:cNvSpPr/>
          <p:nvPr/>
        </p:nvSpPr>
        <p:spPr>
          <a:xfrm>
            <a:off x="9402839" y="5170706"/>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cxnSp>
        <p:nvCxnSpPr>
          <p:cNvPr id="50" name="Straight Arrow Connector 49">
            <a:extLst>
              <a:ext uri="{FF2B5EF4-FFF2-40B4-BE49-F238E27FC236}">
                <a16:creationId xmlns:a16="http://schemas.microsoft.com/office/drawing/2014/main" id="{89731CA6-EA46-42A0-9B5F-CF32644F0A2D}"/>
              </a:ext>
            </a:extLst>
          </p:cNvPr>
          <p:cNvCxnSpPr>
            <a:cxnSpLocks/>
          </p:cNvCxnSpPr>
          <p:nvPr/>
        </p:nvCxnSpPr>
        <p:spPr>
          <a:xfrm>
            <a:off x="9303372" y="6205098"/>
            <a:ext cx="1230494"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144842B1-14AD-4265-BAC0-E48E803FB1DB}"/>
              </a:ext>
            </a:extLst>
          </p:cNvPr>
          <p:cNvSpPr/>
          <p:nvPr/>
        </p:nvSpPr>
        <p:spPr>
          <a:xfrm>
            <a:off x="9429997" y="5918798"/>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259565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16" y="45727"/>
            <a:ext cx="750496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LIMKOKWING FILM ACADEMY: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TRANSITING FROM SHORT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 ACCREDITATION &amp; ACADEMIC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s-MY"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ms-MY"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3C760D5-211D-4114-9813-6B81DD59C1FD}"/>
              </a:ext>
            </a:extLst>
          </p:cNvPr>
          <p:cNvSpPr/>
          <p:nvPr/>
        </p:nvSpPr>
        <p:spPr>
          <a:xfrm>
            <a:off x="3598381" y="1997064"/>
            <a:ext cx="1572727" cy="113050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ACCREDITATION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BY INDUSTRY </a:t>
            </a:r>
            <a:endParaRPr kumimoji="0" lang="ms-MY"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E07FCB1C-196A-4C55-BA99-AC6B57359986}"/>
              </a:ext>
            </a:extLst>
          </p:cNvPr>
          <p:cNvCxnSpPr>
            <a:cxnSpLocks/>
          </p:cNvCxnSpPr>
          <p:nvPr/>
        </p:nvCxnSpPr>
        <p:spPr>
          <a:xfrm>
            <a:off x="5536336" y="2540330"/>
            <a:ext cx="1119328"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6A237A5-CDC4-4424-A585-46EB22E07829}"/>
              </a:ext>
            </a:extLst>
          </p:cNvPr>
          <p:cNvSpPr/>
          <p:nvPr/>
        </p:nvSpPr>
        <p:spPr>
          <a:xfrm>
            <a:off x="3598381" y="3805098"/>
            <a:ext cx="1572727" cy="300162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ACADEMIC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LIMKOKWING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UNIVERSITY </a:t>
            </a:r>
            <a:endParaRPr kumimoji="0" lang="ms-MY"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CAA3D5B6-F102-4705-91D1-6902A32847AB}"/>
              </a:ext>
            </a:extLst>
          </p:cNvPr>
          <p:cNvCxnSpPr>
            <a:cxnSpLocks/>
          </p:cNvCxnSpPr>
          <p:nvPr/>
        </p:nvCxnSpPr>
        <p:spPr>
          <a:xfrm>
            <a:off x="5445828" y="4466452"/>
            <a:ext cx="1300343" cy="14083"/>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DDEE9C1-E71E-41A6-A2D4-AD11AC5B4337}"/>
              </a:ext>
            </a:extLst>
          </p:cNvPr>
          <p:cNvSpPr txBox="1"/>
          <p:nvPr/>
        </p:nvSpPr>
        <p:spPr>
          <a:xfrm rot="16200000">
            <a:off x="5757556" y="2724275"/>
            <a:ext cx="384094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EMPLOYMENT AND PLACEMENTS</a:t>
            </a:r>
          </a:p>
        </p:txBody>
      </p:sp>
      <p:cxnSp>
        <p:nvCxnSpPr>
          <p:cNvPr id="35" name="Straight Arrow Connector 34">
            <a:extLst>
              <a:ext uri="{FF2B5EF4-FFF2-40B4-BE49-F238E27FC236}">
                <a16:creationId xmlns:a16="http://schemas.microsoft.com/office/drawing/2014/main" id="{84217E45-7771-4BBA-9DBD-E1F8EF9D666B}"/>
              </a:ext>
            </a:extLst>
          </p:cNvPr>
          <p:cNvCxnSpPr>
            <a:cxnSpLocks/>
          </p:cNvCxnSpPr>
          <p:nvPr/>
        </p:nvCxnSpPr>
        <p:spPr>
          <a:xfrm>
            <a:off x="2018371" y="2540330"/>
            <a:ext cx="146170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3649308-4B9E-4366-B3C8-A947ACB6D1C3}"/>
              </a:ext>
            </a:extLst>
          </p:cNvPr>
          <p:cNvCxnSpPr>
            <a:cxnSpLocks/>
          </p:cNvCxnSpPr>
          <p:nvPr/>
        </p:nvCxnSpPr>
        <p:spPr>
          <a:xfrm>
            <a:off x="2018371" y="3947372"/>
            <a:ext cx="1500371"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E8506A1-DA9D-49DC-B7C4-36042C78AD39}"/>
              </a:ext>
            </a:extLst>
          </p:cNvPr>
          <p:cNvCxnSpPr>
            <a:cxnSpLocks/>
          </p:cNvCxnSpPr>
          <p:nvPr/>
        </p:nvCxnSpPr>
        <p:spPr>
          <a:xfrm>
            <a:off x="2018371" y="4588265"/>
            <a:ext cx="1500371"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DB2278A-8306-4847-9E9B-E0B54752EDAD}"/>
              </a:ext>
            </a:extLst>
          </p:cNvPr>
          <p:cNvCxnSpPr>
            <a:cxnSpLocks/>
          </p:cNvCxnSpPr>
          <p:nvPr/>
        </p:nvCxnSpPr>
        <p:spPr>
          <a:xfrm>
            <a:off x="2018371" y="5202618"/>
            <a:ext cx="146170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6606108E-5880-4BA7-AC5A-92F8B6DB3CC0}"/>
              </a:ext>
            </a:extLst>
          </p:cNvPr>
          <p:cNvSpPr/>
          <p:nvPr/>
        </p:nvSpPr>
        <p:spPr>
          <a:xfrm>
            <a:off x="2399414" y="2223056"/>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4" name="Oval 43">
            <a:extLst>
              <a:ext uri="{FF2B5EF4-FFF2-40B4-BE49-F238E27FC236}">
                <a16:creationId xmlns:a16="http://schemas.microsoft.com/office/drawing/2014/main" id="{1D05EF96-201B-4628-9B73-AE186F389C3D}"/>
              </a:ext>
            </a:extLst>
          </p:cNvPr>
          <p:cNvSpPr/>
          <p:nvPr/>
        </p:nvSpPr>
        <p:spPr>
          <a:xfrm>
            <a:off x="2462692" y="3679756"/>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8" name="Oval 47">
            <a:extLst>
              <a:ext uri="{FF2B5EF4-FFF2-40B4-BE49-F238E27FC236}">
                <a16:creationId xmlns:a16="http://schemas.microsoft.com/office/drawing/2014/main" id="{10658B3F-9315-4AA2-873D-9B6E4DA13F7F}"/>
              </a:ext>
            </a:extLst>
          </p:cNvPr>
          <p:cNvSpPr/>
          <p:nvPr/>
        </p:nvSpPr>
        <p:spPr>
          <a:xfrm>
            <a:off x="2461489" y="4266797"/>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9" name="Oval 48">
            <a:extLst>
              <a:ext uri="{FF2B5EF4-FFF2-40B4-BE49-F238E27FC236}">
                <a16:creationId xmlns:a16="http://schemas.microsoft.com/office/drawing/2014/main" id="{2F4CBA96-49D4-4AD6-B5BD-892A87D149E1}"/>
              </a:ext>
            </a:extLst>
          </p:cNvPr>
          <p:cNvSpPr/>
          <p:nvPr/>
        </p:nvSpPr>
        <p:spPr>
          <a:xfrm>
            <a:off x="2464747" y="4935617"/>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cxnSp>
        <p:nvCxnSpPr>
          <p:cNvPr id="50" name="Straight Connector 49">
            <a:extLst>
              <a:ext uri="{FF2B5EF4-FFF2-40B4-BE49-F238E27FC236}">
                <a16:creationId xmlns:a16="http://schemas.microsoft.com/office/drawing/2014/main" id="{7FDABA73-C158-4D3F-93BF-28A9BF330630}"/>
              </a:ext>
            </a:extLst>
          </p:cNvPr>
          <p:cNvCxnSpPr>
            <a:cxnSpLocks/>
          </p:cNvCxnSpPr>
          <p:nvPr/>
        </p:nvCxnSpPr>
        <p:spPr>
          <a:xfrm>
            <a:off x="3960317" y="2925454"/>
            <a:ext cx="0" cy="1007091"/>
          </a:xfrm>
          <a:prstGeom prst="line">
            <a:avLst/>
          </a:prstGeom>
          <a:ln w="5715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0B956D-F0AA-4758-9967-E1D037800A63}"/>
              </a:ext>
            </a:extLst>
          </p:cNvPr>
          <p:cNvCxnSpPr>
            <a:cxnSpLocks/>
          </p:cNvCxnSpPr>
          <p:nvPr/>
        </p:nvCxnSpPr>
        <p:spPr>
          <a:xfrm>
            <a:off x="2018371" y="6512060"/>
            <a:ext cx="146170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AFEE8AD-EEE0-43D4-88F5-2337EC180EB6}"/>
              </a:ext>
            </a:extLst>
          </p:cNvPr>
          <p:cNvSpPr/>
          <p:nvPr/>
        </p:nvSpPr>
        <p:spPr>
          <a:xfrm>
            <a:off x="2509963" y="6271492"/>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cxnSp>
        <p:nvCxnSpPr>
          <p:cNvPr id="19" name="Straight Arrow Connector 18">
            <a:extLst>
              <a:ext uri="{FF2B5EF4-FFF2-40B4-BE49-F238E27FC236}">
                <a16:creationId xmlns:a16="http://schemas.microsoft.com/office/drawing/2014/main" id="{1B4EC730-7C46-4D01-BF1D-FA63188B8908}"/>
              </a:ext>
            </a:extLst>
          </p:cNvPr>
          <p:cNvCxnSpPr>
            <a:cxnSpLocks/>
          </p:cNvCxnSpPr>
          <p:nvPr/>
        </p:nvCxnSpPr>
        <p:spPr>
          <a:xfrm>
            <a:off x="2018371" y="5820039"/>
            <a:ext cx="146170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B84EA26-6A42-4816-9A16-4B1DE11E0DCE}"/>
              </a:ext>
            </a:extLst>
          </p:cNvPr>
          <p:cNvSpPr/>
          <p:nvPr/>
        </p:nvSpPr>
        <p:spPr>
          <a:xfrm>
            <a:off x="2506445" y="5564862"/>
            <a:ext cx="570328" cy="535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cxnSp>
        <p:nvCxnSpPr>
          <p:cNvPr id="21" name="Straight Connector 20">
            <a:extLst>
              <a:ext uri="{FF2B5EF4-FFF2-40B4-BE49-F238E27FC236}">
                <a16:creationId xmlns:a16="http://schemas.microsoft.com/office/drawing/2014/main" id="{EA1938FB-9CFA-457D-A50E-340C998B17B9}"/>
              </a:ext>
            </a:extLst>
          </p:cNvPr>
          <p:cNvCxnSpPr>
            <a:cxnSpLocks/>
          </p:cNvCxnSpPr>
          <p:nvPr/>
        </p:nvCxnSpPr>
        <p:spPr>
          <a:xfrm>
            <a:off x="4770639" y="2925454"/>
            <a:ext cx="0" cy="1007091"/>
          </a:xfrm>
          <a:prstGeom prst="line">
            <a:avLst/>
          </a:pr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33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53265-DEEF-4863-AFE2-E2D8A271A3F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HK" sz="18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rPr>
              <a:t>Topic: </a:t>
            </a:r>
            <a:r>
              <a:rPr lang="en-HK" sz="1800" b="1"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rPr>
              <a:t>The Digitalisation of Education – An ASEAN perspective</a:t>
            </a:r>
            <a:endParaRPr lang="en-HK" sz="18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HK" sz="18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rPr>
              <a:t>Are ASEAN states ready to implement online teaching and learning across all levels of education? Only 19.7% of a recent survey agreed that Malaysia for instance is ready for online teaching and learning for kindergartens, 25% for primary and secondary schools, and 30% for higher learning institutions.</a:t>
            </a:r>
            <a:br>
              <a:rPr lang="en-HK" sz="1800" dirty="0">
                <a:effectLst/>
                <a:latin typeface="Arial" panose="020B0604020202020204" pitchFamily="34" charset="0"/>
                <a:ea typeface="PMingLiU" panose="02020500000000000000" pitchFamily="18" charset="-120"/>
                <a:cs typeface="Times New Roman" panose="02020603050405020304" pitchFamily="18" charset="0"/>
              </a:rPr>
            </a:br>
            <a:r>
              <a:rPr lang="en-HK" sz="18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rPr>
              <a:t>These findings and in other ASEAN countries like Thailand highlight the need for the digitalisation of government services to be given more attention, especially considering the ongoing pandemic and potential future crises. So what is happening, what can be done to speed up the process and how can other tools like film and upskilling be a part of the solution?</a:t>
            </a:r>
            <a:endParaRPr lang="en-HK" sz="18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HK" dirty="0"/>
          </a:p>
        </p:txBody>
      </p:sp>
    </p:spTree>
    <p:extLst>
      <p:ext uri="{BB962C8B-B14F-4D97-AF65-F5344CB8AC3E}">
        <p14:creationId xmlns:p14="http://schemas.microsoft.com/office/powerpoint/2010/main" val="281789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A20806C-A6AB-B74C-B8F9-8102C155FEA3}"/>
              </a:ext>
            </a:extLst>
          </p:cNvPr>
          <p:cNvSpPr txBox="1">
            <a:spLocks/>
          </p:cNvSpPr>
          <p:nvPr/>
        </p:nvSpPr>
        <p:spPr>
          <a:xfrm>
            <a:off x="434647" y="1339928"/>
            <a:ext cx="6412282" cy="21164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7030A0"/>
                </a:solidFill>
                <a:effectLst/>
                <a:uLnTx/>
                <a:uFillTx/>
                <a:latin typeface="Helvetica" pitchFamily="2" charset="0"/>
                <a:ea typeface="Verdana" panose="020B0604030504040204" pitchFamily="34" charset="0"/>
                <a:cs typeface="Verdana" panose="020B0604030504040204" pitchFamily="34" charset="0"/>
              </a:rPr>
              <a:t>DIGITAL</a:t>
            </a:r>
          </a:p>
        </p:txBody>
      </p:sp>
      <p:sp>
        <p:nvSpPr>
          <p:cNvPr id="18" name="Subtitle 2">
            <a:extLst>
              <a:ext uri="{FF2B5EF4-FFF2-40B4-BE49-F238E27FC236}">
                <a16:creationId xmlns:a16="http://schemas.microsoft.com/office/drawing/2014/main" id="{E1BCD74B-E3D7-3E43-97E2-0030D45A2461}"/>
              </a:ext>
            </a:extLst>
          </p:cNvPr>
          <p:cNvSpPr txBox="1">
            <a:spLocks/>
          </p:cNvSpPr>
          <p:nvPr/>
        </p:nvSpPr>
        <p:spPr>
          <a:xfrm>
            <a:off x="528196" y="3481545"/>
            <a:ext cx="3384242" cy="994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MY" sz="2800" b="0"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Partnerships in Learning</a:t>
            </a:r>
            <a:endParaRPr kumimoji="0" lang="en-US" sz="2800" b="0" i="0" u="none" strike="noStrike" kern="1200" cap="none" spc="30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3861383A-A4FE-7343-B94D-D1506C981FDF}"/>
              </a:ext>
            </a:extLst>
          </p:cNvPr>
          <p:cNvSpPr txBox="1">
            <a:spLocks/>
          </p:cNvSpPr>
          <p:nvPr/>
        </p:nvSpPr>
        <p:spPr>
          <a:xfrm>
            <a:off x="434647" y="2537557"/>
            <a:ext cx="4688910" cy="1277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uLnTx/>
                <a:uFillTx/>
                <a:latin typeface="Helvetica" pitchFamily="2" charset="0"/>
                <a:ea typeface="Verdana" panose="020B0604030504040204" pitchFamily="34" charset="0"/>
                <a:cs typeface="Verdana" panose="020B0604030504040204" pitchFamily="34" charset="0"/>
              </a:rPr>
              <a:t>LEARNING</a:t>
            </a:r>
          </a:p>
        </p:txBody>
      </p:sp>
      <p:sp>
        <p:nvSpPr>
          <p:cNvPr id="22" name="Subtitle 2">
            <a:extLst>
              <a:ext uri="{FF2B5EF4-FFF2-40B4-BE49-F238E27FC236}">
                <a16:creationId xmlns:a16="http://schemas.microsoft.com/office/drawing/2014/main" id="{04516E4C-319E-1949-8C51-781BFA87F3AB}"/>
              </a:ext>
            </a:extLst>
          </p:cNvPr>
          <p:cNvSpPr txBox="1">
            <a:spLocks/>
          </p:cNvSpPr>
          <p:nvPr/>
        </p:nvSpPr>
        <p:spPr>
          <a:xfrm>
            <a:off x="6176892" y="6296835"/>
            <a:ext cx="4688910" cy="3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300" normalizeH="0" baseline="0" noProof="0" dirty="0">
                <a:ln>
                  <a:noFill/>
                </a:ln>
                <a:solidFill>
                  <a:prstClr val="white"/>
                </a:solidFill>
                <a:effectLst/>
                <a:uLnTx/>
                <a:uFillTx/>
                <a:latin typeface="Calibri" panose="020F0502020204030204"/>
                <a:ea typeface="+mn-ea"/>
                <a:cs typeface="+mn-cs"/>
              </a:rPr>
              <a:t>#MyAPEC2020</a:t>
            </a:r>
          </a:p>
        </p:txBody>
      </p:sp>
      <p:pic>
        <p:nvPicPr>
          <p:cNvPr id="5" name="Content Placeholder 4" descr="A close up of a logo&#10;&#10;Description automatically generated">
            <a:extLst>
              <a:ext uri="{FF2B5EF4-FFF2-40B4-BE49-F238E27FC236}">
                <a16:creationId xmlns:a16="http://schemas.microsoft.com/office/drawing/2014/main" id="{95DEE08E-FEF3-4789-8900-C43328171DD3}"/>
              </a:ext>
            </a:extLst>
          </p:cNvPr>
          <p:cNvPicPr>
            <a:picLocks noGrp="1" noChangeAspect="1"/>
          </p:cNvPicPr>
          <p:nvPr>
            <p:ph idx="1"/>
          </p:nvPr>
        </p:nvPicPr>
        <p:blipFill>
          <a:blip r:embed="rId2"/>
          <a:stretch>
            <a:fillRect/>
          </a:stretch>
        </p:blipFill>
        <p:spPr>
          <a:xfrm>
            <a:off x="4299114" y="1616713"/>
            <a:ext cx="7735712" cy="4351338"/>
          </a:xfrm>
        </p:spPr>
      </p:pic>
      <p:pic>
        <p:nvPicPr>
          <p:cNvPr id="7" name="Picture 6" descr="A picture containing drawing&#10;&#10;Description automatically generated">
            <a:extLst>
              <a:ext uri="{FF2B5EF4-FFF2-40B4-BE49-F238E27FC236}">
                <a16:creationId xmlns:a16="http://schemas.microsoft.com/office/drawing/2014/main" id="{FF26566A-5D8D-4352-8A16-D0F4A9F66724}"/>
              </a:ext>
            </a:extLst>
          </p:cNvPr>
          <p:cNvPicPr>
            <a:picLocks noChangeAspect="1"/>
          </p:cNvPicPr>
          <p:nvPr/>
        </p:nvPicPr>
        <p:blipFill>
          <a:blip r:embed="rId3"/>
          <a:stretch>
            <a:fillRect/>
          </a:stretch>
        </p:blipFill>
        <p:spPr>
          <a:xfrm>
            <a:off x="850384" y="4792732"/>
            <a:ext cx="1010998" cy="783546"/>
          </a:xfrm>
          <a:prstGeom prst="rect">
            <a:avLst/>
          </a:prstGeom>
        </p:spPr>
      </p:pic>
      <p:pic>
        <p:nvPicPr>
          <p:cNvPr id="8" name="Picture 7">
            <a:extLst>
              <a:ext uri="{FF2B5EF4-FFF2-40B4-BE49-F238E27FC236}">
                <a16:creationId xmlns:a16="http://schemas.microsoft.com/office/drawing/2014/main" id="{9DF63049-8018-42BD-960D-4C3BB5EA815C}"/>
              </a:ext>
            </a:extLst>
          </p:cNvPr>
          <p:cNvPicPr>
            <a:picLocks noChangeAspect="1"/>
          </p:cNvPicPr>
          <p:nvPr/>
        </p:nvPicPr>
        <p:blipFill>
          <a:blip r:embed="rId4"/>
          <a:stretch>
            <a:fillRect/>
          </a:stretch>
        </p:blipFill>
        <p:spPr>
          <a:xfrm>
            <a:off x="6727017" y="835653"/>
            <a:ext cx="2713860" cy="616668"/>
          </a:xfrm>
          <a:prstGeom prst="rect">
            <a:avLst/>
          </a:prstGeom>
        </p:spPr>
      </p:pic>
    </p:spTree>
    <p:extLst>
      <p:ext uri="{BB962C8B-B14F-4D97-AF65-F5344CB8AC3E}">
        <p14:creationId xmlns:p14="http://schemas.microsoft.com/office/powerpoint/2010/main" val="3886803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whiteboard&#10;&#10;Description automatically generated">
            <a:extLst>
              <a:ext uri="{FF2B5EF4-FFF2-40B4-BE49-F238E27FC236}">
                <a16:creationId xmlns:a16="http://schemas.microsoft.com/office/drawing/2014/main" id="{9C33A5CF-1C34-4CBD-80AF-D1050DCC1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Google Shape;245;p2">
            <a:extLst>
              <a:ext uri="{FF2B5EF4-FFF2-40B4-BE49-F238E27FC236}">
                <a16:creationId xmlns:a16="http://schemas.microsoft.com/office/drawing/2014/main" id="{4DC47456-B646-480C-B37A-89AC9C4467CF}"/>
              </a:ext>
            </a:extLst>
          </p:cNvPr>
          <p:cNvSpPr txBox="1"/>
          <p:nvPr/>
        </p:nvSpPr>
        <p:spPr>
          <a:xfrm>
            <a:off x="4339975" y="5122011"/>
            <a:ext cx="2944604" cy="400069"/>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entieth Century"/>
                <a:ea typeface="Twentieth Century"/>
                <a:cs typeface="Twentieth Century"/>
                <a:sym typeface="Twentieth Century"/>
              </a:rPr>
              <a:t>Digital Learning Platform</a:t>
            </a:r>
          </a:p>
        </p:txBody>
      </p:sp>
      <p:pic>
        <p:nvPicPr>
          <p:cNvPr id="21" name="Picture 20" descr="A picture containing object, road, clock, parking&#10;&#10;Description automatically generated">
            <a:extLst>
              <a:ext uri="{FF2B5EF4-FFF2-40B4-BE49-F238E27FC236}">
                <a16:creationId xmlns:a16="http://schemas.microsoft.com/office/drawing/2014/main" id="{13E4D6A5-97EA-4265-9C9A-077505D72628}"/>
              </a:ext>
            </a:extLst>
          </p:cNvPr>
          <p:cNvPicPr>
            <a:picLocks noChangeAspect="1"/>
          </p:cNvPicPr>
          <p:nvPr/>
        </p:nvPicPr>
        <p:blipFill rotWithShape="1">
          <a:blip r:embed="rId3"/>
          <a:srcRect t="28054" r="52218" b="49836"/>
          <a:stretch/>
        </p:blipFill>
        <p:spPr>
          <a:xfrm>
            <a:off x="1393523" y="3431747"/>
            <a:ext cx="1526967" cy="1323022"/>
          </a:xfrm>
          <a:prstGeom prst="rect">
            <a:avLst/>
          </a:prstGeom>
        </p:spPr>
      </p:pic>
      <p:sp>
        <p:nvSpPr>
          <p:cNvPr id="22" name="Rectangle 21">
            <a:extLst>
              <a:ext uri="{FF2B5EF4-FFF2-40B4-BE49-F238E27FC236}">
                <a16:creationId xmlns:a16="http://schemas.microsoft.com/office/drawing/2014/main" id="{C4F09A48-A013-408F-8F2B-3FC8EE766EDC}"/>
              </a:ext>
            </a:extLst>
          </p:cNvPr>
          <p:cNvSpPr/>
          <p:nvPr/>
        </p:nvSpPr>
        <p:spPr>
          <a:xfrm>
            <a:off x="3831426" y="5747164"/>
            <a:ext cx="3657476" cy="646331"/>
          </a:xfrm>
          <a:prstGeom prst="rect">
            <a:avLst/>
          </a:prstGeom>
        </p:spPr>
        <p:txBody>
          <a:bodyPr wrap="none">
            <a:spAutoFit/>
          </a:bodyPr>
          <a:lstStyle/>
          <a:p>
            <a:pPr marL="76200" marR="0" lvl="0" indent="0" algn="l" defTabSz="914400" rtl="0" eaLnBrk="1" fontAlgn="auto" latinLnBrk="0" hangingPunct="1">
              <a:lnSpc>
                <a:spcPct val="100000"/>
              </a:lnSpc>
              <a:spcBef>
                <a:spcPts val="0"/>
              </a:spcBef>
              <a:spcAft>
                <a:spcPts val="0"/>
              </a:spcAft>
              <a:buClr>
                <a:srgbClr val="44546A"/>
              </a:buClr>
              <a:buSzPts val="2400"/>
              <a:buFontTx/>
              <a:buNone/>
              <a:tabLst/>
              <a:defRPr/>
            </a:pPr>
            <a:r>
              <a:rPr kumimoji="0" lang="en-US" sz="1800" b="0" i="0" u="none" strike="noStrike" kern="1200" cap="none" spc="0" normalizeH="0" baseline="0" noProof="0" dirty="0">
                <a:ln>
                  <a:noFill/>
                </a:ln>
                <a:solidFill>
                  <a:srgbClr val="002060"/>
                </a:solidFill>
                <a:effectLst/>
                <a:uLnTx/>
                <a:uFillTx/>
                <a:latin typeface="Twentieth Century"/>
                <a:ea typeface="Twentieth Century"/>
                <a:cs typeface="Twentieth Century"/>
                <a:sym typeface="Twentieth Century"/>
              </a:rPr>
              <a:t>MOE’s Digital Learning Platform</a:t>
            </a:r>
          </a:p>
          <a:p>
            <a:pPr marL="76200" marR="0" lvl="0" indent="0" algn="l" defTabSz="914400" rtl="0" eaLnBrk="1" fontAlgn="auto" latinLnBrk="0" hangingPunct="1">
              <a:lnSpc>
                <a:spcPct val="100000"/>
              </a:lnSpc>
              <a:spcBef>
                <a:spcPts val="0"/>
              </a:spcBef>
              <a:spcAft>
                <a:spcPts val="0"/>
              </a:spcAft>
              <a:buClr>
                <a:srgbClr val="44546A"/>
              </a:buClr>
              <a:buSzPts val="2400"/>
              <a:buFontTx/>
              <a:buNone/>
              <a:tabLst/>
              <a:defRPr/>
            </a:pPr>
            <a:r>
              <a:rPr kumimoji="0" lang="en-US" sz="1800" b="0" i="0" u="none" strike="noStrike" kern="1200" cap="none" spc="0" normalizeH="0" baseline="0" noProof="0" dirty="0">
                <a:ln>
                  <a:noFill/>
                </a:ln>
                <a:solidFill>
                  <a:srgbClr val="002060"/>
                </a:solidFill>
                <a:effectLst/>
                <a:uLnTx/>
                <a:uFillTx/>
                <a:latin typeface="Twentieth Century"/>
                <a:ea typeface="Twentieth Century"/>
                <a:cs typeface="Twentieth Century"/>
                <a:sym typeface="Twentieth Century"/>
              </a:rPr>
              <a:t>(</a:t>
            </a:r>
            <a:r>
              <a:rPr kumimoji="0" lang="en-US" sz="1800" b="0" i="1" u="none" strike="noStrike" kern="1200" cap="none" spc="0" normalizeH="0" baseline="0" noProof="0" dirty="0" err="1">
                <a:ln>
                  <a:noFill/>
                </a:ln>
                <a:solidFill>
                  <a:srgbClr val="002060"/>
                </a:solidFill>
                <a:effectLst/>
                <a:uLnTx/>
                <a:uFillTx/>
                <a:latin typeface="Twentieth Century"/>
                <a:ea typeface="Twentieth Century"/>
                <a:cs typeface="Twentieth Century"/>
                <a:sym typeface="Twentieth Century"/>
              </a:rPr>
              <a:t>Pelantar</a:t>
            </a:r>
            <a:r>
              <a:rPr kumimoji="0" lang="en-US" sz="1800" b="0" i="1" u="none" strike="noStrike" kern="1200" cap="none" spc="0" normalizeH="0" baseline="0" noProof="0" dirty="0">
                <a:ln>
                  <a:noFill/>
                </a:ln>
                <a:solidFill>
                  <a:srgbClr val="002060"/>
                </a:solidFill>
                <a:effectLst/>
                <a:uLnTx/>
                <a:uFillTx/>
                <a:latin typeface="Twentieth Century"/>
                <a:ea typeface="Twentieth Century"/>
                <a:cs typeface="Twentieth Century"/>
                <a:sym typeface="Twentieth Century"/>
              </a:rPr>
              <a:t> </a:t>
            </a:r>
            <a:r>
              <a:rPr kumimoji="0" lang="en-US" sz="1800" b="0" i="1" u="none" strike="noStrike" kern="1200" cap="none" spc="0" normalizeH="0" baseline="0" noProof="0" dirty="0" err="1">
                <a:ln>
                  <a:noFill/>
                </a:ln>
                <a:solidFill>
                  <a:srgbClr val="002060"/>
                </a:solidFill>
                <a:effectLst/>
                <a:uLnTx/>
                <a:uFillTx/>
                <a:latin typeface="Twentieth Century"/>
                <a:ea typeface="Twentieth Century"/>
                <a:cs typeface="Twentieth Century"/>
                <a:sym typeface="Twentieth Century"/>
              </a:rPr>
              <a:t>Pembelajaran</a:t>
            </a:r>
            <a:r>
              <a:rPr kumimoji="0" lang="en-US" sz="1800" b="0" i="1" u="none" strike="noStrike" kern="1200" cap="none" spc="0" normalizeH="0" baseline="0" noProof="0" dirty="0">
                <a:ln>
                  <a:noFill/>
                </a:ln>
                <a:solidFill>
                  <a:srgbClr val="002060"/>
                </a:solidFill>
                <a:effectLst/>
                <a:uLnTx/>
                <a:uFillTx/>
                <a:latin typeface="Twentieth Century"/>
                <a:ea typeface="Twentieth Century"/>
                <a:cs typeface="Twentieth Century"/>
                <a:sym typeface="Twentieth Century"/>
              </a:rPr>
              <a:t> Digital KPM</a:t>
            </a:r>
            <a:r>
              <a:rPr kumimoji="0" lang="en-US" sz="1800" b="0" i="0" u="none" strike="noStrike" kern="1200" cap="none" spc="0" normalizeH="0" baseline="0" noProof="0" dirty="0">
                <a:ln>
                  <a:noFill/>
                </a:ln>
                <a:solidFill>
                  <a:srgbClr val="002060"/>
                </a:solidFill>
                <a:effectLst/>
                <a:uLnTx/>
                <a:uFillTx/>
                <a:latin typeface="Twentieth Century"/>
                <a:ea typeface="Twentieth Century"/>
                <a:cs typeface="Twentieth Century"/>
                <a:sym typeface="Twentieth Century"/>
              </a:rPr>
              <a:t>)</a:t>
            </a:r>
          </a:p>
        </p:txBody>
      </p:sp>
      <p:grpSp>
        <p:nvGrpSpPr>
          <p:cNvPr id="24" name="Group 23">
            <a:extLst>
              <a:ext uri="{FF2B5EF4-FFF2-40B4-BE49-F238E27FC236}">
                <a16:creationId xmlns:a16="http://schemas.microsoft.com/office/drawing/2014/main" id="{F251004F-34B8-457E-9190-18B02B6C5D11}"/>
              </a:ext>
            </a:extLst>
          </p:cNvPr>
          <p:cNvGrpSpPr/>
          <p:nvPr/>
        </p:nvGrpSpPr>
        <p:grpSpPr>
          <a:xfrm>
            <a:off x="3971861" y="3322064"/>
            <a:ext cx="2686958" cy="1499883"/>
            <a:chOff x="7506582" y="3858096"/>
            <a:chExt cx="3886608" cy="2169537"/>
          </a:xfrm>
        </p:grpSpPr>
        <p:grpSp>
          <p:nvGrpSpPr>
            <p:cNvPr id="13" name="Google Shape;3240;p191">
              <a:extLst>
                <a:ext uri="{FF2B5EF4-FFF2-40B4-BE49-F238E27FC236}">
                  <a16:creationId xmlns:a16="http://schemas.microsoft.com/office/drawing/2014/main" id="{A7D28F4F-9E29-4795-AD32-5A2F20A2D82C}"/>
                </a:ext>
              </a:extLst>
            </p:cNvPr>
            <p:cNvGrpSpPr/>
            <p:nvPr/>
          </p:nvGrpSpPr>
          <p:grpSpPr>
            <a:xfrm>
              <a:off x="7506582" y="3858096"/>
              <a:ext cx="3886608" cy="2169537"/>
              <a:chOff x="4594300" y="2952950"/>
              <a:chExt cx="3787747" cy="2114352"/>
            </a:xfrm>
          </p:grpSpPr>
          <p:pic>
            <p:nvPicPr>
              <p:cNvPr id="14" name="Google Shape;3241;p191">
                <a:extLst>
                  <a:ext uri="{FF2B5EF4-FFF2-40B4-BE49-F238E27FC236}">
                    <a16:creationId xmlns:a16="http://schemas.microsoft.com/office/drawing/2014/main" id="{87ECD097-6D25-486C-94D0-32C9CC1BAC14}"/>
                  </a:ext>
                </a:extLst>
              </p:cNvPr>
              <p:cNvPicPr preferRelativeResize="0"/>
              <p:nvPr/>
            </p:nvPicPr>
            <p:blipFill rotWithShape="1">
              <a:blip r:embed="rId4">
                <a:alphaModFix/>
              </a:blip>
              <a:srcRect b="21972"/>
              <a:stretch/>
            </p:blipFill>
            <p:spPr>
              <a:xfrm>
                <a:off x="4594300" y="2952950"/>
                <a:ext cx="3787747" cy="2114352"/>
              </a:xfrm>
              <a:prstGeom prst="rect">
                <a:avLst/>
              </a:prstGeom>
              <a:noFill/>
              <a:ln>
                <a:noFill/>
              </a:ln>
            </p:spPr>
          </p:pic>
          <p:sp>
            <p:nvSpPr>
              <p:cNvPr id="15" name="Google Shape;3242;p191">
                <a:extLst>
                  <a:ext uri="{FF2B5EF4-FFF2-40B4-BE49-F238E27FC236}">
                    <a16:creationId xmlns:a16="http://schemas.microsoft.com/office/drawing/2014/main" id="{D979E601-504A-46DF-83A7-25117DE56C89}"/>
                  </a:ext>
                </a:extLst>
              </p:cNvPr>
              <p:cNvSpPr/>
              <p:nvPr/>
            </p:nvSpPr>
            <p:spPr>
              <a:xfrm>
                <a:off x="4772925" y="3160150"/>
                <a:ext cx="3430800" cy="1907100"/>
              </a:xfrm>
              <a:prstGeom prst="rect">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6DC1711E-F0E7-4940-93EF-73FD84FA1148}"/>
                </a:ext>
              </a:extLst>
            </p:cNvPr>
            <p:cNvPicPr>
              <a:picLocks noChangeAspect="1"/>
            </p:cNvPicPr>
            <p:nvPr/>
          </p:nvPicPr>
          <p:blipFill>
            <a:blip r:embed="rId5"/>
            <a:stretch>
              <a:fillRect/>
            </a:stretch>
          </p:blipFill>
          <p:spPr>
            <a:xfrm>
              <a:off x="7689713" y="4117253"/>
              <a:ext cx="3520345" cy="1863778"/>
            </a:xfrm>
            <a:prstGeom prst="rect">
              <a:avLst/>
            </a:prstGeom>
          </p:spPr>
        </p:pic>
      </p:grpSp>
      <p:grpSp>
        <p:nvGrpSpPr>
          <p:cNvPr id="28" name="Group 27">
            <a:extLst>
              <a:ext uri="{FF2B5EF4-FFF2-40B4-BE49-F238E27FC236}">
                <a16:creationId xmlns:a16="http://schemas.microsoft.com/office/drawing/2014/main" id="{4D5FFDF6-6F72-4E57-8DD6-EC196CD88368}"/>
              </a:ext>
            </a:extLst>
          </p:cNvPr>
          <p:cNvGrpSpPr/>
          <p:nvPr/>
        </p:nvGrpSpPr>
        <p:grpSpPr>
          <a:xfrm>
            <a:off x="1099488" y="5135505"/>
            <a:ext cx="2193385" cy="396636"/>
            <a:chOff x="8032635" y="4184747"/>
            <a:chExt cx="3010566" cy="403798"/>
          </a:xfrm>
        </p:grpSpPr>
        <p:sp>
          <p:nvSpPr>
            <p:cNvPr id="25" name="Shape 29">
              <a:extLst>
                <a:ext uri="{FF2B5EF4-FFF2-40B4-BE49-F238E27FC236}">
                  <a16:creationId xmlns:a16="http://schemas.microsoft.com/office/drawing/2014/main" id="{A9F2CF2D-E35B-4211-A4C8-2AE78FFCEB90}"/>
                </a:ext>
              </a:extLst>
            </p:cNvPr>
            <p:cNvSpPr/>
            <p:nvPr/>
          </p:nvSpPr>
          <p:spPr>
            <a:xfrm>
              <a:off x="8032635" y="4184747"/>
              <a:ext cx="447041" cy="403798"/>
            </a:xfrm>
            <a:prstGeom prst="rect">
              <a:avLst/>
            </a:prstGeom>
            <a:solidFill>
              <a:srgbClr val="FFFFFF"/>
            </a:solidFill>
            <a:ln w="63500" cap="flat">
              <a:solidFill>
                <a:srgbClr val="3198E1"/>
              </a:solidFill>
              <a:prstDash val="solid"/>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0804DC6-F667-4300-839C-96D6459DC4CF}"/>
                </a:ext>
              </a:extLst>
            </p:cNvPr>
            <p:cNvSpPr txBox="1"/>
            <p:nvPr/>
          </p:nvSpPr>
          <p:spPr>
            <a:xfrm>
              <a:off x="8542413" y="4184747"/>
              <a:ext cx="2500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wentieth Century"/>
                  <a:ea typeface="Twentieth Century"/>
                  <a:cs typeface="Twentieth Century"/>
                  <a:sym typeface="Twentieth Century"/>
                </a:rPr>
                <a:t>moe-dl.edu.my</a:t>
              </a: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04E5A9EE-7903-4867-8D2E-040E27022F04}"/>
              </a:ext>
            </a:extLst>
          </p:cNvPr>
          <p:cNvGrpSpPr/>
          <p:nvPr/>
        </p:nvGrpSpPr>
        <p:grpSpPr>
          <a:xfrm>
            <a:off x="8267014" y="3322064"/>
            <a:ext cx="2686958" cy="1499883"/>
            <a:chOff x="7339725" y="1802655"/>
            <a:chExt cx="3886608" cy="2169537"/>
          </a:xfrm>
        </p:grpSpPr>
        <p:grpSp>
          <p:nvGrpSpPr>
            <p:cNvPr id="31" name="Google Shape;3240;p191">
              <a:extLst>
                <a:ext uri="{FF2B5EF4-FFF2-40B4-BE49-F238E27FC236}">
                  <a16:creationId xmlns:a16="http://schemas.microsoft.com/office/drawing/2014/main" id="{8067ECA8-91C9-4B6B-841B-9315E404EFB1}"/>
                </a:ext>
              </a:extLst>
            </p:cNvPr>
            <p:cNvGrpSpPr/>
            <p:nvPr/>
          </p:nvGrpSpPr>
          <p:grpSpPr>
            <a:xfrm>
              <a:off x="7339725" y="1802655"/>
              <a:ext cx="3886608" cy="2169537"/>
              <a:chOff x="4594300" y="2952950"/>
              <a:chExt cx="3787747" cy="2114352"/>
            </a:xfrm>
          </p:grpSpPr>
          <p:pic>
            <p:nvPicPr>
              <p:cNvPr id="33" name="Google Shape;3241;p191">
                <a:extLst>
                  <a:ext uri="{FF2B5EF4-FFF2-40B4-BE49-F238E27FC236}">
                    <a16:creationId xmlns:a16="http://schemas.microsoft.com/office/drawing/2014/main" id="{9F9786CC-5620-483D-B374-F0EC5CBD210E}"/>
                  </a:ext>
                </a:extLst>
              </p:cNvPr>
              <p:cNvPicPr preferRelativeResize="0"/>
              <p:nvPr/>
            </p:nvPicPr>
            <p:blipFill rotWithShape="1">
              <a:blip r:embed="rId4">
                <a:alphaModFix/>
              </a:blip>
              <a:srcRect b="21972"/>
              <a:stretch/>
            </p:blipFill>
            <p:spPr>
              <a:xfrm>
                <a:off x="4594300" y="2952950"/>
                <a:ext cx="3787747" cy="2114352"/>
              </a:xfrm>
              <a:prstGeom prst="rect">
                <a:avLst/>
              </a:prstGeom>
              <a:noFill/>
              <a:ln>
                <a:noFill/>
              </a:ln>
            </p:spPr>
          </p:pic>
          <p:sp>
            <p:nvSpPr>
              <p:cNvPr id="34" name="Google Shape;3242;p191">
                <a:extLst>
                  <a:ext uri="{FF2B5EF4-FFF2-40B4-BE49-F238E27FC236}">
                    <a16:creationId xmlns:a16="http://schemas.microsoft.com/office/drawing/2014/main" id="{D44778F6-7904-402A-9CFF-1BB4470837BC}"/>
                  </a:ext>
                </a:extLst>
              </p:cNvPr>
              <p:cNvSpPr/>
              <p:nvPr/>
            </p:nvSpPr>
            <p:spPr>
              <a:xfrm>
                <a:off x="4772925" y="3160150"/>
                <a:ext cx="3430800" cy="1907100"/>
              </a:xfrm>
              <a:prstGeom prst="rect">
                <a:avLst/>
              </a:prstGeom>
              <a:solidFill>
                <a:srgbClr val="FFFFFF"/>
              </a:solidFill>
              <a:ln>
                <a:noFill/>
              </a:ln>
              <a:effectLst>
                <a:outerShdw blurRad="57150" dist="19050" dir="5400000" algn="bl" rotWithShape="0">
                  <a:srgbClr val="434343">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C658B8FA-91C5-49AD-8245-82653A3C03CB}"/>
                </a:ext>
              </a:extLst>
            </p:cNvPr>
            <p:cNvPicPr>
              <a:picLocks noChangeAspect="1"/>
            </p:cNvPicPr>
            <p:nvPr/>
          </p:nvPicPr>
          <p:blipFill rotWithShape="1">
            <a:blip r:embed="rId6"/>
            <a:srcRect l="12268" t="8983" r="10985"/>
            <a:stretch/>
          </p:blipFill>
          <p:spPr>
            <a:xfrm>
              <a:off x="7637941" y="2076557"/>
              <a:ext cx="3290175" cy="1683214"/>
            </a:xfrm>
            <a:prstGeom prst="rect">
              <a:avLst/>
            </a:prstGeom>
          </p:spPr>
        </p:pic>
      </p:grpSp>
      <p:pic>
        <p:nvPicPr>
          <p:cNvPr id="2" name="Picture 1">
            <a:extLst>
              <a:ext uri="{FF2B5EF4-FFF2-40B4-BE49-F238E27FC236}">
                <a16:creationId xmlns:a16="http://schemas.microsoft.com/office/drawing/2014/main" id="{1A1C135C-343F-46AC-9E56-985D94B3CC43}"/>
              </a:ext>
            </a:extLst>
          </p:cNvPr>
          <p:cNvPicPr>
            <a:picLocks noChangeAspect="1"/>
          </p:cNvPicPr>
          <p:nvPr/>
        </p:nvPicPr>
        <p:blipFill>
          <a:blip r:embed="rId7"/>
          <a:stretch>
            <a:fillRect/>
          </a:stretch>
        </p:blipFill>
        <p:spPr>
          <a:xfrm>
            <a:off x="3784091" y="5110708"/>
            <a:ext cx="499064" cy="499064"/>
          </a:xfrm>
          <a:prstGeom prst="rect">
            <a:avLst/>
          </a:prstGeom>
        </p:spPr>
      </p:pic>
      <p:pic>
        <p:nvPicPr>
          <p:cNvPr id="3" name="Google Shape;1883;p201" descr="G Suite for Education dark.png">
            <a:extLst>
              <a:ext uri="{FF2B5EF4-FFF2-40B4-BE49-F238E27FC236}">
                <a16:creationId xmlns:a16="http://schemas.microsoft.com/office/drawing/2014/main" id="{BCA7683F-63E0-4FDE-8C6E-6976E098D325}"/>
              </a:ext>
            </a:extLst>
          </p:cNvPr>
          <p:cNvPicPr preferRelativeResize="0"/>
          <p:nvPr/>
        </p:nvPicPr>
        <p:blipFill>
          <a:blip r:embed="rId8">
            <a:alphaModFix/>
          </a:blip>
          <a:stretch>
            <a:fillRect/>
          </a:stretch>
        </p:blipFill>
        <p:spPr>
          <a:xfrm>
            <a:off x="8267014" y="5056393"/>
            <a:ext cx="3016301" cy="266465"/>
          </a:xfrm>
          <a:prstGeom prst="rect">
            <a:avLst/>
          </a:prstGeom>
          <a:noFill/>
          <a:ln>
            <a:noFill/>
          </a:ln>
        </p:spPr>
      </p:pic>
      <p:pic>
        <p:nvPicPr>
          <p:cNvPr id="4" name="Google Shape;1884;p201" descr="logo_lockup_classroom_icon_horizontal full horizontal.png">
            <a:extLst>
              <a:ext uri="{FF2B5EF4-FFF2-40B4-BE49-F238E27FC236}">
                <a16:creationId xmlns:a16="http://schemas.microsoft.com/office/drawing/2014/main" id="{C0DBC23B-A2B6-4BEA-9538-FADD3ADC6F85}"/>
              </a:ext>
            </a:extLst>
          </p:cNvPr>
          <p:cNvPicPr preferRelativeResize="0"/>
          <p:nvPr/>
        </p:nvPicPr>
        <p:blipFill>
          <a:blip r:embed="rId9">
            <a:alphaModFix/>
          </a:blip>
          <a:stretch>
            <a:fillRect/>
          </a:stretch>
        </p:blipFill>
        <p:spPr>
          <a:xfrm>
            <a:off x="8743177" y="5562621"/>
            <a:ext cx="2063974" cy="260455"/>
          </a:xfrm>
          <a:prstGeom prst="rect">
            <a:avLst/>
          </a:prstGeom>
          <a:noFill/>
          <a:ln>
            <a:noFill/>
          </a:ln>
        </p:spPr>
      </p:pic>
      <p:pic>
        <p:nvPicPr>
          <p:cNvPr id="5" name="Picture 4">
            <a:extLst>
              <a:ext uri="{FF2B5EF4-FFF2-40B4-BE49-F238E27FC236}">
                <a16:creationId xmlns:a16="http://schemas.microsoft.com/office/drawing/2014/main" id="{3CE6D679-6772-4C5E-B91D-F8C15DB42723}"/>
              </a:ext>
            </a:extLst>
          </p:cNvPr>
          <p:cNvPicPr>
            <a:picLocks noChangeAspect="1"/>
          </p:cNvPicPr>
          <p:nvPr/>
        </p:nvPicPr>
        <p:blipFill>
          <a:blip r:embed="rId10"/>
          <a:stretch>
            <a:fillRect/>
          </a:stretch>
        </p:blipFill>
        <p:spPr>
          <a:xfrm>
            <a:off x="2634566" y="1389624"/>
            <a:ext cx="6600749" cy="1499883"/>
          </a:xfrm>
          <a:prstGeom prst="rect">
            <a:avLst/>
          </a:prstGeom>
        </p:spPr>
      </p:pic>
    </p:spTree>
    <p:extLst>
      <p:ext uri="{BB962C8B-B14F-4D97-AF65-F5344CB8AC3E}">
        <p14:creationId xmlns:p14="http://schemas.microsoft.com/office/powerpoint/2010/main" val="2828885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0" y="0"/>
            <a:ext cx="11301750" cy="6858001"/>
            <a:chOff x="0" y="0"/>
            <a:chExt cx="16073599" cy="9753600"/>
          </a:xfrm>
        </p:grpSpPr>
        <p:pic>
          <p:nvPicPr>
            <p:cNvPr id="20" name="photo-placeholder.jpg"/>
            <p:cNvPicPr>
              <a:picLocks noChangeAspect="1"/>
            </p:cNvPicPr>
            <p:nvPr/>
          </p:nvPicPr>
          <p:blipFill>
            <a:blip r:embed="rId2"/>
            <a:srcRect r="51135"/>
            <a:stretch>
              <a:fillRect/>
            </a:stretch>
          </p:blipFill>
          <p:spPr>
            <a:xfrm>
              <a:off x="0" y="0"/>
              <a:ext cx="6354714" cy="9753600"/>
            </a:xfrm>
            <a:prstGeom prst="rect">
              <a:avLst/>
            </a:prstGeom>
            <a:ln w="12700" cap="flat">
              <a:noFill/>
              <a:miter lim="400000"/>
            </a:ln>
            <a:effectLst/>
          </p:spPr>
        </p:pic>
        <p:sp>
          <p:nvSpPr>
            <p:cNvPr id="22" name="Shape 22"/>
            <p:cNvSpPr/>
            <p:nvPr/>
          </p:nvSpPr>
          <p:spPr>
            <a:xfrm>
              <a:off x="6812012" y="491699"/>
              <a:ext cx="9261587" cy="19688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100000"/>
                </a:lnSpc>
                <a:defRPr sz="2500">
                  <a:solidFill>
                    <a:srgbClr val="3484C9"/>
                  </a:solidFill>
                  <a:latin typeface="Helvetica Neue Light"/>
                  <a:ea typeface="Helvetica Neue Light"/>
                  <a:cs typeface="Helvetica Neue Light"/>
                  <a:sym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err="1">
                  <a:ln>
                    <a:noFill/>
                  </a:ln>
                  <a:solidFill>
                    <a:srgbClr val="3484C9"/>
                  </a:solidFill>
                  <a:effectLst/>
                  <a:uLnTx/>
                  <a:uFillTx/>
                  <a:latin typeface="Helvetica Neue Light"/>
                  <a:sym typeface="Helvetica Neue Light"/>
                </a:rPr>
                <a:t>DELIMa</a:t>
              </a:r>
              <a:r>
                <a:rPr kumimoji="0" lang="en-MY" sz="2400" b="0" i="0" u="none" strike="noStrike" kern="1200" cap="none" spc="0" normalizeH="0" baseline="0" noProof="0" dirty="0">
                  <a:ln>
                    <a:noFill/>
                  </a:ln>
                  <a:solidFill>
                    <a:srgbClr val="3484C9"/>
                  </a:solidFill>
                  <a:effectLst/>
                  <a:uLnTx/>
                  <a:uFillTx/>
                  <a:latin typeface="Helvetica Neue Light"/>
                  <a:sym typeface="Helvetica Neue Light"/>
                </a:rPr>
                <a:t> offers teachers and pupils all freely educational applications and services in one place.</a:t>
              </a:r>
              <a:endParaRPr kumimoji="0" sz="2400" b="0" i="0" u="none" strike="noStrike" kern="1200" cap="none" spc="0" normalizeH="0" baseline="0" noProof="0" dirty="0">
                <a:ln>
                  <a:noFill/>
                </a:ln>
                <a:solidFill>
                  <a:srgbClr val="3484C9"/>
                </a:solidFill>
                <a:effectLst/>
                <a:uLnTx/>
                <a:uFillTx/>
                <a:latin typeface="Helvetica Neue Light"/>
                <a:sym typeface="Helvetica Neue Light"/>
              </a:endParaRPr>
            </a:p>
          </p:txBody>
        </p:sp>
        <p:grpSp>
          <p:nvGrpSpPr>
            <p:cNvPr id="29" name="Group 29"/>
            <p:cNvGrpSpPr/>
            <p:nvPr/>
          </p:nvGrpSpPr>
          <p:grpSpPr>
            <a:xfrm>
              <a:off x="1266031" y="1141937"/>
              <a:ext cx="4968001" cy="7239271"/>
              <a:chOff x="0" y="0"/>
              <a:chExt cx="4968000" cy="7239270"/>
            </a:xfrm>
          </p:grpSpPr>
          <p:grpSp>
            <p:nvGrpSpPr>
              <p:cNvPr id="26" name="Group 26"/>
              <p:cNvGrpSpPr/>
              <p:nvPr/>
            </p:nvGrpSpPr>
            <p:grpSpPr>
              <a:xfrm>
                <a:off x="0" y="2524790"/>
                <a:ext cx="3835847" cy="2705101"/>
                <a:chOff x="0" y="0"/>
                <a:chExt cx="3835846" cy="2705100"/>
              </a:xfrm>
            </p:grpSpPr>
            <p:sp>
              <p:nvSpPr>
                <p:cNvPr id="24" name="Shape 24"/>
                <p:cNvSpPr/>
                <p:nvPr/>
              </p:nvSpPr>
              <p:spPr>
                <a:xfrm>
                  <a:off x="3138949" y="1219806"/>
                  <a:ext cx="696898" cy="1485104"/>
                </a:xfrm>
                <a:custGeom>
                  <a:avLst/>
                  <a:gdLst/>
                  <a:ahLst/>
                  <a:cxnLst>
                    <a:cxn ang="0">
                      <a:pos x="wd2" y="hd2"/>
                    </a:cxn>
                    <a:cxn ang="5400000">
                      <a:pos x="wd2" y="hd2"/>
                    </a:cxn>
                    <a:cxn ang="10800000">
                      <a:pos x="wd2" y="hd2"/>
                    </a:cxn>
                    <a:cxn ang="16200000">
                      <a:pos x="wd2" y="hd2"/>
                    </a:cxn>
                  </a:cxnLst>
                  <a:rect l="0" t="0" r="r" b="b"/>
                  <a:pathLst>
                    <a:path w="21600" h="21600" extrusionOk="0">
                      <a:moveTo>
                        <a:pt x="3725" y="0"/>
                      </a:moveTo>
                      <a:cubicBezTo>
                        <a:pt x="1668" y="0"/>
                        <a:pt x="0" y="778"/>
                        <a:pt x="0" y="1740"/>
                      </a:cubicBezTo>
                      <a:lnTo>
                        <a:pt x="0" y="19860"/>
                      </a:lnTo>
                      <a:cubicBezTo>
                        <a:pt x="0" y="20822"/>
                        <a:pt x="1669" y="21600"/>
                        <a:pt x="3725" y="21600"/>
                      </a:cubicBezTo>
                      <a:lnTo>
                        <a:pt x="17875" y="21600"/>
                      </a:lnTo>
                      <a:cubicBezTo>
                        <a:pt x="19932" y="21600"/>
                        <a:pt x="21600" y="20822"/>
                        <a:pt x="21600" y="19860"/>
                      </a:cubicBezTo>
                      <a:lnTo>
                        <a:pt x="21600" y="1740"/>
                      </a:lnTo>
                      <a:cubicBezTo>
                        <a:pt x="21600" y="778"/>
                        <a:pt x="19932" y="0"/>
                        <a:pt x="17875" y="0"/>
                      </a:cubicBezTo>
                      <a:lnTo>
                        <a:pt x="3725" y="0"/>
                      </a:lnTo>
                      <a:close/>
                      <a:moveTo>
                        <a:pt x="7819" y="1566"/>
                      </a:moveTo>
                      <a:cubicBezTo>
                        <a:pt x="8025" y="1566"/>
                        <a:pt x="8189" y="1644"/>
                        <a:pt x="8189" y="1740"/>
                      </a:cubicBezTo>
                      <a:cubicBezTo>
                        <a:pt x="8189" y="1836"/>
                        <a:pt x="8025" y="1917"/>
                        <a:pt x="7819" y="1917"/>
                      </a:cubicBezTo>
                      <a:cubicBezTo>
                        <a:pt x="7614" y="1917"/>
                        <a:pt x="7450" y="1836"/>
                        <a:pt x="7449" y="1740"/>
                      </a:cubicBezTo>
                      <a:cubicBezTo>
                        <a:pt x="7449" y="1644"/>
                        <a:pt x="7614" y="1566"/>
                        <a:pt x="7819" y="1566"/>
                      </a:cubicBezTo>
                      <a:close/>
                      <a:moveTo>
                        <a:pt x="9686" y="1566"/>
                      </a:moveTo>
                      <a:lnTo>
                        <a:pt x="13411" y="1566"/>
                      </a:lnTo>
                      <a:cubicBezTo>
                        <a:pt x="13617" y="1566"/>
                        <a:pt x="13781" y="1644"/>
                        <a:pt x="13781" y="1740"/>
                      </a:cubicBezTo>
                      <a:cubicBezTo>
                        <a:pt x="13781" y="1836"/>
                        <a:pt x="13617" y="1917"/>
                        <a:pt x="13411" y="1917"/>
                      </a:cubicBezTo>
                      <a:lnTo>
                        <a:pt x="9686" y="1917"/>
                      </a:lnTo>
                      <a:cubicBezTo>
                        <a:pt x="9481" y="1917"/>
                        <a:pt x="9307" y="1836"/>
                        <a:pt x="9307" y="1740"/>
                      </a:cubicBezTo>
                      <a:cubicBezTo>
                        <a:pt x="9307" y="1644"/>
                        <a:pt x="9481" y="1566"/>
                        <a:pt x="9686" y="1566"/>
                      </a:cubicBezTo>
                      <a:close/>
                      <a:moveTo>
                        <a:pt x="1488" y="3136"/>
                      </a:moveTo>
                      <a:lnTo>
                        <a:pt x="20112" y="3136"/>
                      </a:lnTo>
                      <a:lnTo>
                        <a:pt x="20112" y="18468"/>
                      </a:lnTo>
                      <a:lnTo>
                        <a:pt x="1488" y="18468"/>
                      </a:lnTo>
                      <a:lnTo>
                        <a:pt x="1488" y="3136"/>
                      </a:lnTo>
                      <a:close/>
                      <a:moveTo>
                        <a:pt x="10857" y="19335"/>
                      </a:moveTo>
                      <a:cubicBezTo>
                        <a:pt x="11710" y="19335"/>
                        <a:pt x="12398" y="19660"/>
                        <a:pt x="12398" y="20059"/>
                      </a:cubicBezTo>
                      <a:cubicBezTo>
                        <a:pt x="12398" y="20458"/>
                        <a:pt x="11710" y="20782"/>
                        <a:pt x="10857" y="20782"/>
                      </a:cubicBezTo>
                      <a:cubicBezTo>
                        <a:pt x="10005" y="20782"/>
                        <a:pt x="9307" y="20458"/>
                        <a:pt x="9307" y="20059"/>
                      </a:cubicBezTo>
                      <a:cubicBezTo>
                        <a:pt x="9307" y="19660"/>
                        <a:pt x="10005" y="19335"/>
                        <a:pt x="10857" y="19335"/>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hape 25"/>
                <p:cNvSpPr/>
                <p:nvPr/>
              </p:nvSpPr>
              <p:spPr>
                <a:xfrm>
                  <a:off x="0" y="0"/>
                  <a:ext cx="3487341" cy="2705100"/>
                </a:xfrm>
                <a:custGeom>
                  <a:avLst/>
                  <a:gdLst/>
                  <a:ahLst/>
                  <a:cxnLst>
                    <a:cxn ang="0">
                      <a:pos x="wd2" y="hd2"/>
                    </a:cxn>
                    <a:cxn ang="5400000">
                      <a:pos x="wd2" y="hd2"/>
                    </a:cxn>
                    <a:cxn ang="10800000">
                      <a:pos x="wd2" y="hd2"/>
                    </a:cxn>
                    <a:cxn ang="16200000">
                      <a:pos x="wd2" y="hd2"/>
                    </a:cxn>
                  </a:cxnLst>
                  <a:rect l="0" t="0" r="r" b="b"/>
                  <a:pathLst>
                    <a:path w="21600" h="21600" extrusionOk="0">
                      <a:moveTo>
                        <a:pt x="617" y="0"/>
                      </a:moveTo>
                      <a:cubicBezTo>
                        <a:pt x="278" y="0"/>
                        <a:pt x="0" y="360"/>
                        <a:pt x="0" y="799"/>
                      </a:cubicBezTo>
                      <a:lnTo>
                        <a:pt x="0" y="16713"/>
                      </a:lnTo>
                      <a:lnTo>
                        <a:pt x="0" y="18330"/>
                      </a:lnTo>
                      <a:cubicBezTo>
                        <a:pt x="0" y="18768"/>
                        <a:pt x="278" y="19128"/>
                        <a:pt x="617" y="19128"/>
                      </a:cubicBezTo>
                      <a:lnTo>
                        <a:pt x="8618" y="19128"/>
                      </a:lnTo>
                      <a:cubicBezTo>
                        <a:pt x="8595" y="19309"/>
                        <a:pt x="8563" y="19702"/>
                        <a:pt x="8449" y="20107"/>
                      </a:cubicBezTo>
                      <a:cubicBezTo>
                        <a:pt x="8280" y="20708"/>
                        <a:pt x="7961" y="21222"/>
                        <a:pt x="7561" y="21600"/>
                      </a:cubicBezTo>
                      <a:lnTo>
                        <a:pt x="10801" y="21600"/>
                      </a:lnTo>
                      <a:lnTo>
                        <a:pt x="14041" y="21600"/>
                      </a:lnTo>
                      <a:cubicBezTo>
                        <a:pt x="13641" y="21222"/>
                        <a:pt x="13323" y="20708"/>
                        <a:pt x="13154" y="20107"/>
                      </a:cubicBezTo>
                      <a:cubicBezTo>
                        <a:pt x="13040" y="19702"/>
                        <a:pt x="13007" y="19309"/>
                        <a:pt x="12984" y="19128"/>
                      </a:cubicBezTo>
                      <a:lnTo>
                        <a:pt x="13068" y="19128"/>
                      </a:lnTo>
                      <a:lnTo>
                        <a:pt x="18222" y="19128"/>
                      </a:lnTo>
                      <a:lnTo>
                        <a:pt x="18222" y="15756"/>
                      </a:lnTo>
                      <a:lnTo>
                        <a:pt x="772" y="15756"/>
                      </a:lnTo>
                      <a:lnTo>
                        <a:pt x="772" y="957"/>
                      </a:lnTo>
                      <a:lnTo>
                        <a:pt x="20831" y="957"/>
                      </a:lnTo>
                      <a:lnTo>
                        <a:pt x="20831" y="8148"/>
                      </a:lnTo>
                      <a:lnTo>
                        <a:pt x="21600" y="8148"/>
                      </a:lnTo>
                      <a:lnTo>
                        <a:pt x="21600" y="799"/>
                      </a:lnTo>
                      <a:cubicBezTo>
                        <a:pt x="21600" y="360"/>
                        <a:pt x="21322" y="0"/>
                        <a:pt x="20983" y="0"/>
                      </a:cubicBezTo>
                      <a:lnTo>
                        <a:pt x="617" y="0"/>
                      </a:lnTo>
                      <a:close/>
                      <a:moveTo>
                        <a:pt x="10801" y="17455"/>
                      </a:moveTo>
                      <a:cubicBezTo>
                        <a:pt x="10886" y="17455"/>
                        <a:pt x="10973" y="17492"/>
                        <a:pt x="11037" y="17575"/>
                      </a:cubicBezTo>
                      <a:cubicBezTo>
                        <a:pt x="11167" y="17742"/>
                        <a:pt x="11167" y="18011"/>
                        <a:pt x="11037" y="18177"/>
                      </a:cubicBezTo>
                      <a:cubicBezTo>
                        <a:pt x="10908" y="18344"/>
                        <a:pt x="10695" y="18344"/>
                        <a:pt x="10565" y="18177"/>
                      </a:cubicBezTo>
                      <a:cubicBezTo>
                        <a:pt x="10436" y="18011"/>
                        <a:pt x="10436" y="17742"/>
                        <a:pt x="10565" y="17575"/>
                      </a:cubicBezTo>
                      <a:cubicBezTo>
                        <a:pt x="10630" y="17492"/>
                        <a:pt x="10716" y="17455"/>
                        <a:pt x="10801" y="17455"/>
                      </a:cubicBezTo>
                      <a:close/>
                    </a:path>
                  </a:pathLst>
                </a:custGeom>
                <a:solidFill>
                  <a:srgbClr val="FFFFFF"/>
                </a:solidFill>
                <a:ln w="12700" cap="flat">
                  <a:noFill/>
                  <a:miter lim="400000"/>
                </a:ln>
                <a:effectLst/>
              </p:spPr>
              <p:txBody>
                <a:bodyPr wrap="square" lIns="26789" tIns="26789" rIns="26789" bIns="2678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Shape 27"/>
              <p:cNvSpPr/>
              <p:nvPr/>
            </p:nvSpPr>
            <p:spPr>
              <a:xfrm>
                <a:off x="100" y="0"/>
                <a:ext cx="4967900" cy="1782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nSpc>
                    <a:spcPct val="90000"/>
                  </a:lnSpc>
                  <a:defRPr sz="4000">
                    <a:solidFill>
                      <a:srgbClr val="FFFFFF"/>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MY" sz="2812" b="0" i="0" u="none" strike="noStrike" kern="1200" cap="none" spc="0" normalizeH="0" baseline="0" noProof="0" dirty="0">
                    <a:ln>
                      <a:noFill/>
                    </a:ln>
                    <a:solidFill>
                      <a:srgbClr val="FFFFFF"/>
                    </a:solidFill>
                    <a:effectLst/>
                    <a:uLnTx/>
                    <a:uFillTx/>
                    <a:latin typeface="Calibri" panose="020F0502020204030204"/>
                    <a:ea typeface="+mn-ea"/>
                    <a:cs typeface="+mn-cs"/>
                  </a:rPr>
                  <a:t>What is </a:t>
                </a:r>
                <a:r>
                  <a:rPr kumimoji="0" lang="en-MY" sz="2812" b="0" i="0" u="none" strike="noStrike" kern="1200" cap="none" spc="0" normalizeH="0" baseline="0" noProof="0" dirty="0" err="1">
                    <a:ln>
                      <a:noFill/>
                    </a:ln>
                    <a:solidFill>
                      <a:srgbClr val="FFFFFF"/>
                    </a:solidFill>
                    <a:effectLst/>
                    <a:uLnTx/>
                    <a:uFillTx/>
                    <a:latin typeface="Calibri" panose="020F0502020204030204"/>
                    <a:ea typeface="+mn-ea"/>
                    <a:cs typeface="+mn-cs"/>
                  </a:rPr>
                  <a:t>DELIMa</a:t>
                </a:r>
                <a:r>
                  <a:rPr kumimoji="0" lang="en-MY" sz="2812" b="0" i="0" u="none" strike="noStrike" kern="1200" cap="none" spc="0" normalizeH="0" baseline="0" noProof="0" dirty="0">
                    <a:ln>
                      <a:noFill/>
                    </a:ln>
                    <a:solidFill>
                      <a:srgbClr val="FFFFFF"/>
                    </a:solidFill>
                    <a:effectLst/>
                    <a:uLnTx/>
                    <a:uFillTx/>
                    <a:latin typeface="Calibri" panose="020F0502020204030204"/>
                    <a:ea typeface="+mn-ea"/>
                    <a:cs typeface="+mn-cs"/>
                  </a:rPr>
                  <a:t> for?</a:t>
                </a:r>
                <a:endParaRPr kumimoji="0" sz="281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Shape 28"/>
              <p:cNvSpPr/>
              <p:nvPr/>
            </p:nvSpPr>
            <p:spPr>
              <a:xfrm>
                <a:off x="99" y="5972385"/>
                <a:ext cx="3487300" cy="1266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758" b="0" i="0" u="none" strike="noStrike" kern="1200" cap="none" spc="0" normalizeH="0" baseline="0" noProof="0" dirty="0">
                    <a:ln>
                      <a:noFill/>
                    </a:ln>
                    <a:solidFill>
                      <a:srgbClr val="FFFFFF"/>
                    </a:solidFill>
                    <a:effectLst/>
                    <a:uLnTx/>
                    <a:uFillTx/>
                    <a:latin typeface="Helvetica Neue Light"/>
                    <a:sym typeface="Helvetica Neue Light"/>
                  </a:rPr>
                  <a:t>Created for: All Schools, teachers &amp; pupils</a:t>
                </a:r>
                <a:endParaRPr kumimoji="0" sz="1758" b="0" i="0" u="none" strike="noStrike" kern="1200" cap="none" spc="0" normalizeH="0" baseline="0" noProof="0" dirty="0">
                  <a:ln>
                    <a:noFill/>
                  </a:ln>
                  <a:solidFill>
                    <a:srgbClr val="FFFFFF"/>
                  </a:solidFill>
                  <a:effectLst/>
                  <a:uLnTx/>
                  <a:uFillTx/>
                  <a:latin typeface="Helvetica Neue Light"/>
                  <a:sym typeface="Helvetica Neue Light"/>
                </a:endParaRPr>
              </a:p>
            </p:txBody>
          </p:sp>
        </p:grpSp>
      </p:grpSp>
      <p:sp>
        <p:nvSpPr>
          <p:cNvPr id="13" name="Google Shape;1202;p79">
            <a:extLst>
              <a:ext uri="{FF2B5EF4-FFF2-40B4-BE49-F238E27FC236}">
                <a16:creationId xmlns:a16="http://schemas.microsoft.com/office/drawing/2014/main" id="{90A2FEF2-7E2D-46AC-A941-EC779993728D}"/>
              </a:ext>
            </a:extLst>
          </p:cNvPr>
          <p:cNvSpPr/>
          <p:nvPr/>
        </p:nvSpPr>
        <p:spPr>
          <a:xfrm>
            <a:off x="5569867" y="1579388"/>
            <a:ext cx="6622000" cy="5299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Google Shape;1203;p79">
            <a:extLst>
              <a:ext uri="{FF2B5EF4-FFF2-40B4-BE49-F238E27FC236}">
                <a16:creationId xmlns:a16="http://schemas.microsoft.com/office/drawing/2014/main" id="{EBA9E738-0FA1-4202-BCC3-7907F58AF63B}"/>
              </a:ext>
            </a:extLst>
          </p:cNvPr>
          <p:cNvSpPr/>
          <p:nvPr/>
        </p:nvSpPr>
        <p:spPr>
          <a:xfrm>
            <a:off x="5105340" y="1901581"/>
            <a:ext cx="939600" cy="939600"/>
          </a:xfrm>
          <a:prstGeom prst="ellipse">
            <a:avLst/>
          </a:prstGeom>
          <a:solidFill>
            <a:schemeClr val="accent1"/>
          </a:solidFill>
          <a:ln w="38100" cap="flat" cmpd="sng">
            <a:solidFill>
              <a:schemeClr val="lt2"/>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dirty="0">
                <a:ln>
                  <a:noFill/>
                </a:ln>
                <a:solidFill>
                  <a:srgbClr val="FFFFFF"/>
                </a:solidFill>
                <a:effectLst/>
                <a:uLnTx/>
                <a:uFillTx/>
                <a:latin typeface="Google Sans Medium"/>
                <a:ea typeface="Google Sans Medium"/>
                <a:cs typeface="Google Sans Medium"/>
                <a:sym typeface="Google Sans Medium"/>
              </a:rPr>
              <a:t>01</a:t>
            </a:r>
            <a:endParaRPr kumimoji="0" sz="3200" b="0" i="0" u="none" strike="noStrike" kern="1200" cap="none" spc="0" normalizeH="0" baseline="0" noProof="0" dirty="0">
              <a:ln>
                <a:noFill/>
              </a:ln>
              <a:solidFill>
                <a:srgbClr val="FFFFFF"/>
              </a:solidFill>
              <a:effectLst/>
              <a:uLnTx/>
              <a:uFillTx/>
              <a:latin typeface="Google Sans Medium"/>
              <a:ea typeface="Google Sans Medium"/>
              <a:cs typeface="Google Sans Medium"/>
              <a:sym typeface="Google Sans Medium"/>
            </a:endParaRPr>
          </a:p>
        </p:txBody>
      </p:sp>
      <p:sp>
        <p:nvSpPr>
          <p:cNvPr id="15" name="Google Shape;1205;p79">
            <a:extLst>
              <a:ext uri="{FF2B5EF4-FFF2-40B4-BE49-F238E27FC236}">
                <a16:creationId xmlns:a16="http://schemas.microsoft.com/office/drawing/2014/main" id="{16B65F31-31FD-426C-9750-236435546A11}"/>
              </a:ext>
            </a:extLst>
          </p:cNvPr>
          <p:cNvSpPr txBox="1"/>
          <p:nvPr/>
        </p:nvSpPr>
        <p:spPr>
          <a:xfrm>
            <a:off x="6451333" y="2136500"/>
            <a:ext cx="5540970" cy="4696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FFC000"/>
                </a:solidFill>
                <a:effectLst/>
                <a:uLnTx/>
                <a:uFillTx/>
                <a:latin typeface="Google Sans Medium"/>
                <a:ea typeface="Google Sans Medium"/>
                <a:cs typeface="Google Sans Medium"/>
                <a:sym typeface="Google Sans Medium"/>
              </a:rPr>
              <a:t>Democratization of digital services – </a:t>
            </a:r>
            <a:r>
              <a:rPr kumimoji="0" lang="en-MY" sz="2400" b="0" i="0" u="none" strike="noStrike" kern="1200" cap="none" spc="0" normalizeH="0" baseline="0" noProof="0" dirty="0">
                <a:ln>
                  <a:noFill/>
                </a:ln>
                <a:solidFill>
                  <a:prstClr val="black"/>
                </a:solidFill>
                <a:effectLst/>
                <a:uLnTx/>
                <a:uFillTx/>
                <a:latin typeface="Google Sans Medium"/>
                <a:ea typeface="Google Sans Medium"/>
                <a:cs typeface="Google Sans Medium"/>
                <a:sym typeface="Google Sans Medium"/>
              </a:rPr>
              <a:t>provide all options for teachers and pupils to learn online</a:t>
            </a:r>
          </a:p>
        </p:txBody>
      </p:sp>
      <p:sp>
        <p:nvSpPr>
          <p:cNvPr id="16" name="Google Shape;1207;p79">
            <a:extLst>
              <a:ext uri="{FF2B5EF4-FFF2-40B4-BE49-F238E27FC236}">
                <a16:creationId xmlns:a16="http://schemas.microsoft.com/office/drawing/2014/main" id="{2AD2C24F-F2E7-42A8-86B0-ABAB2734D101}"/>
              </a:ext>
            </a:extLst>
          </p:cNvPr>
          <p:cNvSpPr/>
          <p:nvPr/>
        </p:nvSpPr>
        <p:spPr>
          <a:xfrm>
            <a:off x="5105340" y="3247581"/>
            <a:ext cx="939600" cy="939600"/>
          </a:xfrm>
          <a:prstGeom prst="ellipse">
            <a:avLst/>
          </a:prstGeom>
          <a:solidFill>
            <a:schemeClr val="accent1"/>
          </a:solidFill>
          <a:ln w="38100" cap="flat" cmpd="sng">
            <a:solidFill>
              <a:schemeClr val="lt2"/>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srgbClr val="FFFFFF"/>
                </a:solidFill>
                <a:effectLst/>
                <a:uLnTx/>
                <a:uFillTx/>
                <a:latin typeface="Google Sans Medium"/>
                <a:ea typeface="Google Sans Medium"/>
                <a:cs typeface="Google Sans Medium"/>
                <a:sym typeface="Google Sans Medium"/>
              </a:rPr>
              <a:t>02</a:t>
            </a:r>
            <a:endParaRPr kumimoji="0" sz="3200" b="0" i="0" u="none" strike="noStrike" kern="1200" cap="none" spc="0" normalizeH="0" baseline="0" noProof="0">
              <a:ln>
                <a:noFill/>
              </a:ln>
              <a:solidFill>
                <a:srgbClr val="FFFFFF"/>
              </a:solidFill>
              <a:effectLst/>
              <a:uLnTx/>
              <a:uFillTx/>
              <a:latin typeface="Google Sans Medium"/>
              <a:ea typeface="Google Sans Medium"/>
              <a:cs typeface="Google Sans Medium"/>
              <a:sym typeface="Google Sans Medium"/>
            </a:endParaRPr>
          </a:p>
        </p:txBody>
      </p:sp>
      <p:sp>
        <p:nvSpPr>
          <p:cNvPr id="17" name="Google Shape;1208;p79">
            <a:extLst>
              <a:ext uri="{FF2B5EF4-FFF2-40B4-BE49-F238E27FC236}">
                <a16:creationId xmlns:a16="http://schemas.microsoft.com/office/drawing/2014/main" id="{C06C6137-13E0-4BBE-B29D-AC99740C1337}"/>
              </a:ext>
            </a:extLst>
          </p:cNvPr>
          <p:cNvSpPr/>
          <p:nvPr/>
        </p:nvSpPr>
        <p:spPr>
          <a:xfrm>
            <a:off x="5105340" y="4593581"/>
            <a:ext cx="939600" cy="939600"/>
          </a:xfrm>
          <a:prstGeom prst="ellipse">
            <a:avLst/>
          </a:prstGeom>
          <a:solidFill>
            <a:schemeClr val="accent1"/>
          </a:solidFill>
          <a:ln w="38100" cap="flat" cmpd="sng">
            <a:solidFill>
              <a:schemeClr val="lt2"/>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srgbClr val="FFFFFF"/>
                </a:solidFill>
                <a:effectLst/>
                <a:uLnTx/>
                <a:uFillTx/>
                <a:latin typeface="Google Sans Medium"/>
                <a:ea typeface="Google Sans Medium"/>
                <a:cs typeface="Google Sans Medium"/>
                <a:sym typeface="Google Sans Medium"/>
              </a:rPr>
              <a:t>03</a:t>
            </a:r>
            <a:endParaRPr kumimoji="0" sz="3200" b="0" i="0" u="none" strike="noStrike" kern="1200" cap="none" spc="0" normalizeH="0" baseline="0" noProof="0">
              <a:ln>
                <a:noFill/>
              </a:ln>
              <a:solidFill>
                <a:srgbClr val="FFFFFF"/>
              </a:solidFill>
              <a:effectLst/>
              <a:uLnTx/>
              <a:uFillTx/>
              <a:latin typeface="Google Sans Medium"/>
              <a:ea typeface="Google Sans Medium"/>
              <a:cs typeface="Google Sans Medium"/>
              <a:sym typeface="Google Sans Medium"/>
            </a:endParaRPr>
          </a:p>
        </p:txBody>
      </p:sp>
      <p:sp>
        <p:nvSpPr>
          <p:cNvPr id="18" name="Google Shape;1209;p79">
            <a:extLst>
              <a:ext uri="{FF2B5EF4-FFF2-40B4-BE49-F238E27FC236}">
                <a16:creationId xmlns:a16="http://schemas.microsoft.com/office/drawing/2014/main" id="{FC90B8F2-CF40-4EE5-831B-5430EFC66E47}"/>
              </a:ext>
            </a:extLst>
          </p:cNvPr>
          <p:cNvSpPr txBox="1"/>
          <p:nvPr/>
        </p:nvSpPr>
        <p:spPr>
          <a:xfrm>
            <a:off x="6451333" y="3482500"/>
            <a:ext cx="5540970" cy="4696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s-MY" sz="2400" b="0" i="0" u="none" strike="noStrike" kern="1200" cap="none" spc="0" normalizeH="0" baseline="0" noProof="0" dirty="0">
                <a:ln>
                  <a:noFill/>
                </a:ln>
                <a:solidFill>
                  <a:srgbClr val="70AD47"/>
                </a:solidFill>
                <a:effectLst/>
                <a:uLnTx/>
                <a:uFillTx/>
                <a:latin typeface="Google Sans" panose="020B0604020202020204"/>
                <a:ea typeface="+mn-ea"/>
                <a:cs typeface="+mn-cs"/>
              </a:rPr>
              <a:t>Lifelong learning -  </a:t>
            </a:r>
            <a:r>
              <a:rPr kumimoji="0" lang="ms-MY" sz="2400" b="0" i="0" u="none" strike="noStrike" kern="1200" cap="none" spc="0" normalizeH="0" baseline="0" noProof="0" dirty="0">
                <a:ln>
                  <a:noFill/>
                </a:ln>
                <a:solidFill>
                  <a:prstClr val="black"/>
                </a:solidFill>
                <a:effectLst/>
                <a:uLnTx/>
                <a:uFillTx/>
                <a:latin typeface="Google Sans" panose="020B0604020202020204"/>
                <a:ea typeface="+mn-ea"/>
                <a:cs typeface="+mn-cs"/>
              </a:rPr>
              <a:t>the empowered student is the centre of it all</a:t>
            </a:r>
            <a:endParaRPr kumimoji="0" lang="en-MY" sz="2400" b="0" i="0" u="none" strike="noStrike" kern="1200" cap="none" spc="0" normalizeH="0" baseline="0" noProof="0" dirty="0">
              <a:ln>
                <a:noFill/>
              </a:ln>
              <a:solidFill>
                <a:prstClr val="black"/>
              </a:solidFill>
              <a:effectLst/>
              <a:uLnTx/>
              <a:uFillTx/>
              <a:latin typeface="Google Sans" panose="020B0604020202020204"/>
              <a:ea typeface="+mn-ea"/>
              <a:cs typeface="+mn-cs"/>
            </a:endParaRPr>
          </a:p>
        </p:txBody>
      </p:sp>
      <p:sp>
        <p:nvSpPr>
          <p:cNvPr id="19" name="Google Shape;1210;p79">
            <a:extLst>
              <a:ext uri="{FF2B5EF4-FFF2-40B4-BE49-F238E27FC236}">
                <a16:creationId xmlns:a16="http://schemas.microsoft.com/office/drawing/2014/main" id="{9EB6F495-3C08-411F-B78F-D76941DAA11F}"/>
              </a:ext>
            </a:extLst>
          </p:cNvPr>
          <p:cNvSpPr txBox="1"/>
          <p:nvPr/>
        </p:nvSpPr>
        <p:spPr>
          <a:xfrm>
            <a:off x="6451333" y="4828567"/>
            <a:ext cx="4600800" cy="4696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Google Sans"/>
                <a:ea typeface="Google Sans"/>
                <a:cs typeface="Google Sans"/>
                <a:sym typeface="Google Sans"/>
              </a:rPr>
              <a:t>Digital Transformation – </a:t>
            </a:r>
            <a:r>
              <a:rPr kumimoji="0" lang="en-US"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MOE committed to transforming education for the future needs of Malaysia</a:t>
            </a:r>
            <a:endParaRPr kumimoji="0" lang="sv-SE" sz="2400" b="0" i="0" u="none" strike="noStrike" kern="1200" cap="none" spc="0" normalizeH="0" baseline="0" noProof="0" dirty="0">
              <a:ln>
                <a:noFill/>
              </a:ln>
              <a:solidFill>
                <a:prstClr val="black"/>
              </a:solidFill>
              <a:effectLst/>
              <a:uLnTx/>
              <a:uFillTx/>
              <a:latin typeface="Google Sans Medium"/>
              <a:ea typeface="Google Sans Medium"/>
              <a:cs typeface="Google Sans Medium"/>
              <a:sym typeface="Google Sans Medium"/>
            </a:endParaRPr>
          </a:p>
        </p:txBody>
      </p:sp>
      <p:pic>
        <p:nvPicPr>
          <p:cNvPr id="2" name="Picture 1">
            <a:extLst>
              <a:ext uri="{FF2B5EF4-FFF2-40B4-BE49-F238E27FC236}">
                <a16:creationId xmlns:a16="http://schemas.microsoft.com/office/drawing/2014/main" id="{66E1A86B-7CC7-4F7E-BF3B-5CDA4373216D}"/>
              </a:ext>
            </a:extLst>
          </p:cNvPr>
          <p:cNvPicPr>
            <a:picLocks noChangeAspect="1"/>
          </p:cNvPicPr>
          <p:nvPr/>
        </p:nvPicPr>
        <p:blipFill>
          <a:blip r:embed="rId3"/>
          <a:stretch>
            <a:fillRect/>
          </a:stretch>
        </p:blipFill>
        <p:spPr>
          <a:xfrm>
            <a:off x="948223" y="1421130"/>
            <a:ext cx="2713860" cy="616668"/>
          </a:xfrm>
          <a:prstGeom prst="rect">
            <a:avLst/>
          </a:prstGeom>
        </p:spPr>
      </p:pic>
    </p:spTree>
    <p:extLst>
      <p:ext uri="{BB962C8B-B14F-4D97-AF65-F5344CB8AC3E}">
        <p14:creationId xmlns:p14="http://schemas.microsoft.com/office/powerpoint/2010/main" val="21690095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text on a whiteboard&#10;&#10;Description automatically generated">
            <a:extLst>
              <a:ext uri="{FF2B5EF4-FFF2-40B4-BE49-F238E27FC236}">
                <a16:creationId xmlns:a16="http://schemas.microsoft.com/office/drawing/2014/main" id="{52C0F87E-A301-4EE8-997D-8DABE591F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8D2CAE54-FCCA-41FC-89A9-8EE8B3AF7A91}"/>
              </a:ext>
            </a:extLst>
          </p:cNvPr>
          <p:cNvGrpSpPr/>
          <p:nvPr/>
        </p:nvGrpSpPr>
        <p:grpSpPr>
          <a:xfrm>
            <a:off x="3853945" y="1508679"/>
            <a:ext cx="6574725" cy="2414711"/>
            <a:chOff x="2064245" y="728396"/>
            <a:chExt cx="8663157" cy="3181733"/>
          </a:xfrm>
        </p:grpSpPr>
        <p:grpSp>
          <p:nvGrpSpPr>
            <p:cNvPr id="2" name="Group 41">
              <a:extLst>
                <a:ext uri="{FF2B5EF4-FFF2-40B4-BE49-F238E27FC236}">
                  <a16:creationId xmlns:a16="http://schemas.microsoft.com/office/drawing/2014/main" id="{A255DBC9-272F-40E2-B5CC-761F9DB552BB}"/>
                </a:ext>
              </a:extLst>
            </p:cNvPr>
            <p:cNvGrpSpPr/>
            <p:nvPr/>
          </p:nvGrpSpPr>
          <p:grpSpPr>
            <a:xfrm>
              <a:off x="2064245" y="728396"/>
              <a:ext cx="8663157" cy="3181733"/>
              <a:chOff x="-1" y="748493"/>
              <a:chExt cx="12320933" cy="4525130"/>
            </a:xfrm>
          </p:grpSpPr>
          <p:grpSp>
            <p:nvGrpSpPr>
              <p:cNvPr id="3" name="Group 29">
                <a:extLst>
                  <a:ext uri="{FF2B5EF4-FFF2-40B4-BE49-F238E27FC236}">
                    <a16:creationId xmlns:a16="http://schemas.microsoft.com/office/drawing/2014/main" id="{CFE75290-74A1-4CDE-A116-11D3458F3D50}"/>
                  </a:ext>
                </a:extLst>
              </p:cNvPr>
              <p:cNvGrpSpPr/>
              <p:nvPr/>
            </p:nvGrpSpPr>
            <p:grpSpPr>
              <a:xfrm>
                <a:off x="-1" y="1406135"/>
                <a:ext cx="11468101" cy="3491965"/>
                <a:chOff x="0" y="0"/>
                <a:chExt cx="11468100" cy="3491963"/>
              </a:xfrm>
            </p:grpSpPr>
            <p:grpSp>
              <p:nvGrpSpPr>
                <p:cNvPr id="9" name="Group 22">
                  <a:extLst>
                    <a:ext uri="{FF2B5EF4-FFF2-40B4-BE49-F238E27FC236}">
                      <a16:creationId xmlns:a16="http://schemas.microsoft.com/office/drawing/2014/main" id="{B314CE96-9B44-4AFC-9F37-07C01716B7D6}"/>
                    </a:ext>
                  </a:extLst>
                </p:cNvPr>
                <p:cNvGrpSpPr/>
                <p:nvPr/>
              </p:nvGrpSpPr>
              <p:grpSpPr>
                <a:xfrm>
                  <a:off x="-1" y="298396"/>
                  <a:ext cx="5080001" cy="2793571"/>
                  <a:chOff x="0" y="0"/>
                  <a:chExt cx="5080000" cy="2793570"/>
                </a:xfrm>
              </p:grpSpPr>
              <p:pic>
                <p:nvPicPr>
                  <p:cNvPr id="16" name="photo-placeholder.jpg">
                    <a:extLst>
                      <a:ext uri="{FF2B5EF4-FFF2-40B4-BE49-F238E27FC236}">
                        <a16:creationId xmlns:a16="http://schemas.microsoft.com/office/drawing/2014/main" id="{2AE828EB-4B41-4524-8D70-E9AC663589DF}"/>
                      </a:ext>
                    </a:extLst>
                  </p:cNvPr>
                  <p:cNvPicPr>
                    <a:picLocks noChangeAspect="1"/>
                  </p:cNvPicPr>
                  <p:nvPr/>
                </p:nvPicPr>
                <p:blipFill>
                  <a:blip r:embed="rId3">
                    <a:biLevel thresh="25000"/>
                  </a:blip>
                  <a:srcRect l="9384" r="61306" b="74833"/>
                  <a:stretch>
                    <a:fillRect/>
                  </a:stretch>
                </p:blipFill>
                <p:spPr>
                  <a:xfrm>
                    <a:off x="634217" y="126021"/>
                    <a:ext cx="3811646" cy="2454688"/>
                  </a:xfrm>
                  <a:prstGeom prst="rect">
                    <a:avLst/>
                  </a:prstGeom>
                  <a:ln w="12700" cap="flat">
                    <a:noFill/>
                    <a:miter lim="400000"/>
                  </a:ln>
                  <a:effectLst/>
                </p:spPr>
              </p:pic>
              <p:sp>
                <p:nvSpPr>
                  <p:cNvPr id="17" name="Shape 21">
                    <a:extLst>
                      <a:ext uri="{FF2B5EF4-FFF2-40B4-BE49-F238E27FC236}">
                        <a16:creationId xmlns:a16="http://schemas.microsoft.com/office/drawing/2014/main" id="{3597FE53-9F07-4FB8-8202-CA0E67B56D7D}"/>
                      </a:ext>
                    </a:extLst>
                  </p:cNvPr>
                  <p:cNvSpPr/>
                  <p:nvPr/>
                </p:nvSpPr>
                <p:spPr>
                  <a:xfrm>
                    <a:off x="0" y="0"/>
                    <a:ext cx="5080000" cy="2793571"/>
                  </a:xfrm>
                  <a:custGeom>
                    <a:avLst/>
                    <a:gdLst/>
                    <a:ahLst/>
                    <a:cxnLst>
                      <a:cxn ang="0">
                        <a:pos x="wd2" y="hd2"/>
                      </a:cxn>
                      <a:cxn ang="5400000">
                        <a:pos x="wd2" y="hd2"/>
                      </a:cxn>
                      <a:cxn ang="10800000">
                        <a:pos x="wd2" y="hd2"/>
                      </a:cxn>
                      <a:cxn ang="16200000">
                        <a:pos x="wd2" y="hd2"/>
                      </a:cxn>
                    </a:cxnLst>
                    <a:rect l="0" t="0" r="r" b="b"/>
                    <a:pathLst>
                      <a:path w="21600" h="21600" extrusionOk="0">
                        <a:moveTo>
                          <a:pt x="2792" y="0"/>
                        </a:moveTo>
                        <a:cubicBezTo>
                          <a:pt x="2468" y="0"/>
                          <a:pt x="2205" y="476"/>
                          <a:pt x="2205" y="1065"/>
                        </a:cubicBezTo>
                        <a:lnTo>
                          <a:pt x="2205" y="19736"/>
                        </a:lnTo>
                        <a:lnTo>
                          <a:pt x="0" y="19736"/>
                        </a:lnTo>
                        <a:cubicBezTo>
                          <a:pt x="38" y="20777"/>
                          <a:pt x="516" y="21600"/>
                          <a:pt x="1100" y="21600"/>
                        </a:cubicBezTo>
                        <a:lnTo>
                          <a:pt x="10799" y="21600"/>
                        </a:lnTo>
                        <a:lnTo>
                          <a:pt x="20500" y="21600"/>
                        </a:lnTo>
                        <a:cubicBezTo>
                          <a:pt x="21084" y="21600"/>
                          <a:pt x="21562" y="20777"/>
                          <a:pt x="21600" y="19736"/>
                        </a:cubicBezTo>
                        <a:lnTo>
                          <a:pt x="19400" y="19736"/>
                        </a:lnTo>
                        <a:lnTo>
                          <a:pt x="19400" y="1065"/>
                        </a:lnTo>
                        <a:cubicBezTo>
                          <a:pt x="19400" y="476"/>
                          <a:pt x="19138" y="0"/>
                          <a:pt x="18813" y="0"/>
                        </a:cubicBezTo>
                        <a:lnTo>
                          <a:pt x="10803" y="0"/>
                        </a:lnTo>
                        <a:lnTo>
                          <a:pt x="2792" y="0"/>
                        </a:lnTo>
                        <a:close/>
                        <a:moveTo>
                          <a:pt x="10780" y="265"/>
                        </a:moveTo>
                        <a:cubicBezTo>
                          <a:pt x="10849" y="265"/>
                          <a:pt x="10907" y="367"/>
                          <a:pt x="10907" y="493"/>
                        </a:cubicBezTo>
                        <a:cubicBezTo>
                          <a:pt x="10907" y="618"/>
                          <a:pt x="10849" y="720"/>
                          <a:pt x="10780" y="720"/>
                        </a:cubicBezTo>
                        <a:cubicBezTo>
                          <a:pt x="10711" y="720"/>
                          <a:pt x="10655" y="618"/>
                          <a:pt x="10655" y="493"/>
                        </a:cubicBezTo>
                        <a:cubicBezTo>
                          <a:pt x="10655" y="367"/>
                          <a:pt x="10711" y="265"/>
                          <a:pt x="10780" y="265"/>
                        </a:cubicBezTo>
                        <a:close/>
                        <a:moveTo>
                          <a:pt x="2792" y="1065"/>
                        </a:moveTo>
                        <a:lnTo>
                          <a:pt x="10803" y="1065"/>
                        </a:lnTo>
                        <a:lnTo>
                          <a:pt x="18813" y="1065"/>
                        </a:lnTo>
                        <a:lnTo>
                          <a:pt x="18813" y="1333"/>
                        </a:lnTo>
                        <a:lnTo>
                          <a:pt x="18813" y="19316"/>
                        </a:lnTo>
                        <a:lnTo>
                          <a:pt x="18813" y="19581"/>
                        </a:lnTo>
                        <a:lnTo>
                          <a:pt x="10803" y="19581"/>
                        </a:lnTo>
                        <a:lnTo>
                          <a:pt x="2792" y="19581"/>
                        </a:lnTo>
                        <a:lnTo>
                          <a:pt x="2792" y="19316"/>
                        </a:lnTo>
                        <a:lnTo>
                          <a:pt x="2792" y="1333"/>
                        </a:lnTo>
                        <a:lnTo>
                          <a:pt x="2792" y="1065"/>
                        </a:lnTo>
                        <a:close/>
                      </a:path>
                    </a:pathLst>
                  </a:custGeom>
                  <a:solidFill>
                    <a:srgbClr val="B9B9B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25">
                  <a:extLst>
                    <a:ext uri="{FF2B5EF4-FFF2-40B4-BE49-F238E27FC236}">
                      <a16:creationId xmlns:a16="http://schemas.microsoft.com/office/drawing/2014/main" id="{2865FC0F-7F06-4555-97CD-8A50AE0C9655}"/>
                    </a:ext>
                  </a:extLst>
                </p:cNvPr>
                <p:cNvGrpSpPr/>
                <p:nvPr/>
              </p:nvGrpSpPr>
              <p:grpSpPr>
                <a:xfrm>
                  <a:off x="6388099" y="298396"/>
                  <a:ext cx="5080001" cy="2793572"/>
                  <a:chOff x="0" y="0"/>
                  <a:chExt cx="5080000" cy="2793570"/>
                </a:xfrm>
              </p:grpSpPr>
              <p:pic>
                <p:nvPicPr>
                  <p:cNvPr id="14" name="photo-placeholder.jpg">
                    <a:extLst>
                      <a:ext uri="{FF2B5EF4-FFF2-40B4-BE49-F238E27FC236}">
                        <a16:creationId xmlns:a16="http://schemas.microsoft.com/office/drawing/2014/main" id="{08579962-E0FC-4F62-AF8B-4FEBAA26F4E9}"/>
                      </a:ext>
                    </a:extLst>
                  </p:cNvPr>
                  <p:cNvPicPr>
                    <a:picLocks noChangeAspect="1"/>
                  </p:cNvPicPr>
                  <p:nvPr/>
                </p:nvPicPr>
                <p:blipFill>
                  <a:blip r:embed="rId3">
                    <a:biLevel thresh="25000"/>
                  </a:blip>
                  <a:srcRect l="9384" r="61306" b="74833"/>
                  <a:stretch>
                    <a:fillRect/>
                  </a:stretch>
                </p:blipFill>
                <p:spPr>
                  <a:xfrm>
                    <a:off x="634217" y="126021"/>
                    <a:ext cx="3811646" cy="2454688"/>
                  </a:xfrm>
                  <a:prstGeom prst="rect">
                    <a:avLst/>
                  </a:prstGeom>
                  <a:ln w="12700" cap="flat">
                    <a:noFill/>
                    <a:miter lim="400000"/>
                  </a:ln>
                  <a:effectLst/>
                </p:spPr>
              </p:pic>
              <p:sp>
                <p:nvSpPr>
                  <p:cNvPr id="15" name="Shape 24">
                    <a:extLst>
                      <a:ext uri="{FF2B5EF4-FFF2-40B4-BE49-F238E27FC236}">
                        <a16:creationId xmlns:a16="http://schemas.microsoft.com/office/drawing/2014/main" id="{2BE84BC8-E4D2-4994-9C14-93B9B2F1036F}"/>
                      </a:ext>
                    </a:extLst>
                  </p:cNvPr>
                  <p:cNvSpPr/>
                  <p:nvPr/>
                </p:nvSpPr>
                <p:spPr>
                  <a:xfrm>
                    <a:off x="0" y="0"/>
                    <a:ext cx="5080000" cy="2793571"/>
                  </a:xfrm>
                  <a:custGeom>
                    <a:avLst/>
                    <a:gdLst/>
                    <a:ahLst/>
                    <a:cxnLst>
                      <a:cxn ang="0">
                        <a:pos x="wd2" y="hd2"/>
                      </a:cxn>
                      <a:cxn ang="5400000">
                        <a:pos x="wd2" y="hd2"/>
                      </a:cxn>
                      <a:cxn ang="10800000">
                        <a:pos x="wd2" y="hd2"/>
                      </a:cxn>
                      <a:cxn ang="16200000">
                        <a:pos x="wd2" y="hd2"/>
                      </a:cxn>
                    </a:cxnLst>
                    <a:rect l="0" t="0" r="r" b="b"/>
                    <a:pathLst>
                      <a:path w="21600" h="21600" extrusionOk="0">
                        <a:moveTo>
                          <a:pt x="2792" y="0"/>
                        </a:moveTo>
                        <a:cubicBezTo>
                          <a:pt x="2468" y="0"/>
                          <a:pt x="2205" y="476"/>
                          <a:pt x="2205" y="1065"/>
                        </a:cubicBezTo>
                        <a:lnTo>
                          <a:pt x="2205" y="19736"/>
                        </a:lnTo>
                        <a:lnTo>
                          <a:pt x="0" y="19736"/>
                        </a:lnTo>
                        <a:cubicBezTo>
                          <a:pt x="38" y="20777"/>
                          <a:pt x="516" y="21600"/>
                          <a:pt x="1100" y="21600"/>
                        </a:cubicBezTo>
                        <a:lnTo>
                          <a:pt x="10799" y="21600"/>
                        </a:lnTo>
                        <a:lnTo>
                          <a:pt x="20500" y="21600"/>
                        </a:lnTo>
                        <a:cubicBezTo>
                          <a:pt x="21084" y="21600"/>
                          <a:pt x="21562" y="20777"/>
                          <a:pt x="21600" y="19736"/>
                        </a:cubicBezTo>
                        <a:lnTo>
                          <a:pt x="19400" y="19736"/>
                        </a:lnTo>
                        <a:lnTo>
                          <a:pt x="19400" y="1065"/>
                        </a:lnTo>
                        <a:cubicBezTo>
                          <a:pt x="19400" y="476"/>
                          <a:pt x="19138" y="0"/>
                          <a:pt x="18813" y="0"/>
                        </a:cubicBezTo>
                        <a:lnTo>
                          <a:pt x="10803" y="0"/>
                        </a:lnTo>
                        <a:lnTo>
                          <a:pt x="2792" y="0"/>
                        </a:lnTo>
                        <a:close/>
                        <a:moveTo>
                          <a:pt x="10780" y="265"/>
                        </a:moveTo>
                        <a:cubicBezTo>
                          <a:pt x="10849" y="265"/>
                          <a:pt x="10907" y="367"/>
                          <a:pt x="10907" y="493"/>
                        </a:cubicBezTo>
                        <a:cubicBezTo>
                          <a:pt x="10907" y="618"/>
                          <a:pt x="10849" y="720"/>
                          <a:pt x="10780" y="720"/>
                        </a:cubicBezTo>
                        <a:cubicBezTo>
                          <a:pt x="10711" y="720"/>
                          <a:pt x="10655" y="618"/>
                          <a:pt x="10655" y="493"/>
                        </a:cubicBezTo>
                        <a:cubicBezTo>
                          <a:pt x="10655" y="367"/>
                          <a:pt x="10711" y="265"/>
                          <a:pt x="10780" y="265"/>
                        </a:cubicBezTo>
                        <a:close/>
                        <a:moveTo>
                          <a:pt x="2792" y="1065"/>
                        </a:moveTo>
                        <a:lnTo>
                          <a:pt x="10803" y="1065"/>
                        </a:lnTo>
                        <a:lnTo>
                          <a:pt x="18813" y="1065"/>
                        </a:lnTo>
                        <a:lnTo>
                          <a:pt x="18813" y="1333"/>
                        </a:lnTo>
                        <a:lnTo>
                          <a:pt x="18813" y="19316"/>
                        </a:lnTo>
                        <a:lnTo>
                          <a:pt x="18813" y="19581"/>
                        </a:lnTo>
                        <a:lnTo>
                          <a:pt x="10803" y="19581"/>
                        </a:lnTo>
                        <a:lnTo>
                          <a:pt x="2792" y="19581"/>
                        </a:lnTo>
                        <a:lnTo>
                          <a:pt x="2792" y="19316"/>
                        </a:lnTo>
                        <a:lnTo>
                          <a:pt x="2792" y="1333"/>
                        </a:lnTo>
                        <a:lnTo>
                          <a:pt x="2792" y="1065"/>
                        </a:lnTo>
                        <a:close/>
                      </a:path>
                    </a:pathLst>
                  </a:custGeom>
                  <a:solidFill>
                    <a:srgbClr val="B9B9B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28">
                  <a:extLst>
                    <a:ext uri="{FF2B5EF4-FFF2-40B4-BE49-F238E27FC236}">
                      <a16:creationId xmlns:a16="http://schemas.microsoft.com/office/drawing/2014/main" id="{9886ED2F-3609-474C-B9B2-F5B7BBA1A7A4}"/>
                    </a:ext>
                  </a:extLst>
                </p:cNvPr>
                <p:cNvGrpSpPr/>
                <p:nvPr/>
              </p:nvGrpSpPr>
              <p:grpSpPr>
                <a:xfrm>
                  <a:off x="2578100" y="0"/>
                  <a:ext cx="6350001" cy="3491964"/>
                  <a:chOff x="0" y="0"/>
                  <a:chExt cx="6350000" cy="3491963"/>
                </a:xfrm>
              </p:grpSpPr>
              <p:pic>
                <p:nvPicPr>
                  <p:cNvPr id="12" name="photo-placeholder.jpg">
                    <a:extLst>
                      <a:ext uri="{FF2B5EF4-FFF2-40B4-BE49-F238E27FC236}">
                        <a16:creationId xmlns:a16="http://schemas.microsoft.com/office/drawing/2014/main" id="{362238ED-1AEF-42AD-8E17-E7D8CCD32B08}"/>
                      </a:ext>
                    </a:extLst>
                  </p:cNvPr>
                  <p:cNvPicPr>
                    <a:picLocks noChangeAspect="1"/>
                  </p:cNvPicPr>
                  <p:nvPr/>
                </p:nvPicPr>
                <p:blipFill>
                  <a:blip r:embed="rId3">
                    <a:biLevel thresh="25000"/>
                  </a:blip>
                  <a:srcRect l="7335" t="5606" r="56027" b="62935"/>
                  <a:stretch>
                    <a:fillRect/>
                  </a:stretch>
                </p:blipFill>
                <p:spPr>
                  <a:xfrm>
                    <a:off x="792772" y="157527"/>
                    <a:ext cx="4764557" cy="3068359"/>
                  </a:xfrm>
                  <a:prstGeom prst="rect">
                    <a:avLst/>
                  </a:prstGeom>
                  <a:ln w="12700" cap="flat">
                    <a:noFill/>
                    <a:miter lim="400000"/>
                  </a:ln>
                  <a:effectLst/>
                </p:spPr>
              </p:pic>
              <p:sp>
                <p:nvSpPr>
                  <p:cNvPr id="13" name="Shape 27">
                    <a:extLst>
                      <a:ext uri="{FF2B5EF4-FFF2-40B4-BE49-F238E27FC236}">
                        <a16:creationId xmlns:a16="http://schemas.microsoft.com/office/drawing/2014/main" id="{0EEF8B43-42A9-483F-AEDA-10BE04F10DB3}"/>
                      </a:ext>
                    </a:extLst>
                  </p:cNvPr>
                  <p:cNvSpPr/>
                  <p:nvPr/>
                </p:nvSpPr>
                <p:spPr>
                  <a:xfrm>
                    <a:off x="0" y="0"/>
                    <a:ext cx="6350001" cy="3491964"/>
                  </a:xfrm>
                  <a:custGeom>
                    <a:avLst/>
                    <a:gdLst/>
                    <a:ahLst/>
                    <a:cxnLst>
                      <a:cxn ang="0">
                        <a:pos x="wd2" y="hd2"/>
                      </a:cxn>
                      <a:cxn ang="5400000">
                        <a:pos x="wd2" y="hd2"/>
                      </a:cxn>
                      <a:cxn ang="10800000">
                        <a:pos x="wd2" y="hd2"/>
                      </a:cxn>
                      <a:cxn ang="16200000">
                        <a:pos x="wd2" y="hd2"/>
                      </a:cxn>
                    </a:cxnLst>
                    <a:rect l="0" t="0" r="r" b="b"/>
                    <a:pathLst>
                      <a:path w="21600" h="21600" extrusionOk="0">
                        <a:moveTo>
                          <a:pt x="2792" y="0"/>
                        </a:moveTo>
                        <a:cubicBezTo>
                          <a:pt x="2468" y="0"/>
                          <a:pt x="2205" y="476"/>
                          <a:pt x="2205" y="1065"/>
                        </a:cubicBezTo>
                        <a:lnTo>
                          <a:pt x="2205" y="19736"/>
                        </a:lnTo>
                        <a:lnTo>
                          <a:pt x="0" y="19736"/>
                        </a:lnTo>
                        <a:cubicBezTo>
                          <a:pt x="38" y="20777"/>
                          <a:pt x="516" y="21600"/>
                          <a:pt x="1100" y="21600"/>
                        </a:cubicBezTo>
                        <a:lnTo>
                          <a:pt x="10799" y="21600"/>
                        </a:lnTo>
                        <a:lnTo>
                          <a:pt x="20500" y="21600"/>
                        </a:lnTo>
                        <a:cubicBezTo>
                          <a:pt x="21084" y="21600"/>
                          <a:pt x="21562" y="20777"/>
                          <a:pt x="21600" y="19736"/>
                        </a:cubicBezTo>
                        <a:lnTo>
                          <a:pt x="19400" y="19736"/>
                        </a:lnTo>
                        <a:lnTo>
                          <a:pt x="19400" y="1065"/>
                        </a:lnTo>
                        <a:cubicBezTo>
                          <a:pt x="19400" y="476"/>
                          <a:pt x="19138" y="0"/>
                          <a:pt x="18813" y="0"/>
                        </a:cubicBezTo>
                        <a:lnTo>
                          <a:pt x="10803" y="0"/>
                        </a:lnTo>
                        <a:lnTo>
                          <a:pt x="2792" y="0"/>
                        </a:lnTo>
                        <a:close/>
                        <a:moveTo>
                          <a:pt x="10780" y="265"/>
                        </a:moveTo>
                        <a:cubicBezTo>
                          <a:pt x="10849" y="265"/>
                          <a:pt x="10907" y="367"/>
                          <a:pt x="10907" y="493"/>
                        </a:cubicBezTo>
                        <a:cubicBezTo>
                          <a:pt x="10907" y="618"/>
                          <a:pt x="10849" y="720"/>
                          <a:pt x="10780" y="720"/>
                        </a:cubicBezTo>
                        <a:cubicBezTo>
                          <a:pt x="10711" y="720"/>
                          <a:pt x="10655" y="618"/>
                          <a:pt x="10655" y="493"/>
                        </a:cubicBezTo>
                        <a:cubicBezTo>
                          <a:pt x="10655" y="367"/>
                          <a:pt x="10711" y="265"/>
                          <a:pt x="10780" y="265"/>
                        </a:cubicBezTo>
                        <a:close/>
                        <a:moveTo>
                          <a:pt x="2792" y="1065"/>
                        </a:moveTo>
                        <a:lnTo>
                          <a:pt x="10803" y="1065"/>
                        </a:lnTo>
                        <a:lnTo>
                          <a:pt x="18813" y="1065"/>
                        </a:lnTo>
                        <a:lnTo>
                          <a:pt x="18813" y="1333"/>
                        </a:lnTo>
                        <a:lnTo>
                          <a:pt x="18813" y="19316"/>
                        </a:lnTo>
                        <a:lnTo>
                          <a:pt x="18813" y="19581"/>
                        </a:lnTo>
                        <a:lnTo>
                          <a:pt x="10803" y="19581"/>
                        </a:lnTo>
                        <a:lnTo>
                          <a:pt x="2792" y="19581"/>
                        </a:lnTo>
                        <a:lnTo>
                          <a:pt x="2792" y="19316"/>
                        </a:lnTo>
                        <a:lnTo>
                          <a:pt x="2792" y="1333"/>
                        </a:lnTo>
                        <a:lnTo>
                          <a:pt x="2792" y="1065"/>
                        </a:lnTo>
                        <a:close/>
                      </a:path>
                    </a:pathLst>
                  </a:custGeom>
                  <a:solidFill>
                    <a:srgbClr val="E5E5E5"/>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 name="Group 39">
                <a:extLst>
                  <a:ext uri="{FF2B5EF4-FFF2-40B4-BE49-F238E27FC236}">
                    <a16:creationId xmlns:a16="http://schemas.microsoft.com/office/drawing/2014/main" id="{C556A34D-4A84-40B8-852E-A8E1531434D1}"/>
                  </a:ext>
                </a:extLst>
              </p:cNvPr>
              <p:cNvGrpSpPr/>
              <p:nvPr/>
            </p:nvGrpSpPr>
            <p:grpSpPr>
              <a:xfrm>
                <a:off x="830871" y="4894719"/>
                <a:ext cx="10463528" cy="378904"/>
                <a:chOff x="309534" y="-457015"/>
                <a:chExt cx="10463526" cy="378904"/>
              </a:xfrm>
            </p:grpSpPr>
            <p:sp>
              <p:nvSpPr>
                <p:cNvPr id="6" name="Shape 30">
                  <a:extLst>
                    <a:ext uri="{FF2B5EF4-FFF2-40B4-BE49-F238E27FC236}">
                      <a16:creationId xmlns:a16="http://schemas.microsoft.com/office/drawing/2014/main" id="{F0B9C754-AD71-44E1-B6F9-6F038D597528}"/>
                    </a:ext>
                  </a:extLst>
                </p:cNvPr>
                <p:cNvSpPr/>
                <p:nvPr/>
              </p:nvSpPr>
              <p:spPr>
                <a:xfrm>
                  <a:off x="309534" y="-457015"/>
                  <a:ext cx="2540000" cy="378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nSpc>
                      <a:spcPct val="100000"/>
                    </a:lnSpc>
                    <a:defRPr sz="2500">
                      <a:solidFill>
                        <a:srgbClr val="3484C9"/>
                      </a:solidFill>
                      <a:latin typeface="Helvetica Neue Light"/>
                      <a:ea typeface="Helvetica Neue Light"/>
                      <a:cs typeface="Helvetica Neue Light"/>
                      <a:sym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3484C9"/>
                      </a:solidFill>
                      <a:effectLst/>
                      <a:uLnTx/>
                      <a:uFillTx/>
                      <a:latin typeface="Helvetica Neue Light"/>
                      <a:sym typeface="Helvetica Neue Light"/>
                    </a:rPr>
                    <a:t>Microsoft</a:t>
                  </a:r>
                  <a:endParaRPr kumimoji="0" sz="2000" b="0" i="0" u="none" strike="noStrike" kern="1200" cap="none" spc="0" normalizeH="0" baseline="0" noProof="0" dirty="0">
                    <a:ln>
                      <a:noFill/>
                    </a:ln>
                    <a:solidFill>
                      <a:srgbClr val="3484C9"/>
                    </a:solidFill>
                    <a:effectLst/>
                    <a:uLnTx/>
                    <a:uFillTx/>
                    <a:latin typeface="Helvetica Neue Light"/>
                    <a:sym typeface="Helvetica Neue Light"/>
                  </a:endParaRPr>
                </a:p>
              </p:txBody>
            </p:sp>
            <p:sp>
              <p:nvSpPr>
                <p:cNvPr id="7" name="Shape 33">
                  <a:extLst>
                    <a:ext uri="{FF2B5EF4-FFF2-40B4-BE49-F238E27FC236}">
                      <a16:creationId xmlns:a16="http://schemas.microsoft.com/office/drawing/2014/main" id="{BA6374BF-662E-4590-8F8F-4034B231864E}"/>
                    </a:ext>
                  </a:extLst>
                </p:cNvPr>
                <p:cNvSpPr/>
                <p:nvPr/>
              </p:nvSpPr>
              <p:spPr>
                <a:xfrm>
                  <a:off x="4270657" y="-457015"/>
                  <a:ext cx="2540001" cy="378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nSpc>
                      <a:spcPct val="100000"/>
                    </a:lnSpc>
                    <a:defRPr sz="2500">
                      <a:solidFill>
                        <a:srgbClr val="3484C9"/>
                      </a:solidFill>
                      <a:latin typeface="Helvetica Neue Light"/>
                      <a:ea typeface="Helvetica Neue Light"/>
                      <a:cs typeface="Helvetica Neue Light"/>
                      <a:sym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3484C9"/>
                      </a:solidFill>
                      <a:effectLst/>
                      <a:uLnTx/>
                      <a:uFillTx/>
                      <a:latin typeface="Helvetica Neue Light"/>
                      <a:sym typeface="Helvetica Neue Light"/>
                    </a:rPr>
                    <a:t>Google</a:t>
                  </a:r>
                  <a:endParaRPr kumimoji="0" sz="2000" b="0" i="0" u="none" strike="noStrike" kern="1200" cap="none" spc="0" normalizeH="0" baseline="0" noProof="0" dirty="0">
                    <a:ln>
                      <a:noFill/>
                    </a:ln>
                    <a:solidFill>
                      <a:srgbClr val="3484C9"/>
                    </a:solidFill>
                    <a:effectLst/>
                    <a:uLnTx/>
                    <a:uFillTx/>
                    <a:latin typeface="Helvetica Neue Light"/>
                    <a:sym typeface="Helvetica Neue Light"/>
                  </a:endParaRPr>
                </a:p>
              </p:txBody>
            </p:sp>
            <p:sp>
              <p:nvSpPr>
                <p:cNvPr id="8" name="Shape 36">
                  <a:extLst>
                    <a:ext uri="{FF2B5EF4-FFF2-40B4-BE49-F238E27FC236}">
                      <a16:creationId xmlns:a16="http://schemas.microsoft.com/office/drawing/2014/main" id="{42E371E5-9651-41DA-BF0A-46B2C3350872}"/>
                    </a:ext>
                  </a:extLst>
                </p:cNvPr>
                <p:cNvSpPr/>
                <p:nvPr/>
              </p:nvSpPr>
              <p:spPr>
                <a:xfrm>
                  <a:off x="8233059" y="-457015"/>
                  <a:ext cx="2540001" cy="3789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nSpc>
                      <a:spcPct val="100000"/>
                    </a:lnSpc>
                    <a:defRPr sz="2500">
                      <a:solidFill>
                        <a:srgbClr val="3484C9"/>
                      </a:solidFill>
                      <a:latin typeface="Helvetica Neue Light"/>
                      <a:ea typeface="Helvetica Neue Light"/>
                      <a:cs typeface="Helvetica Neue Light"/>
                      <a:sym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3484C9"/>
                      </a:solidFill>
                      <a:effectLst/>
                      <a:uLnTx/>
                      <a:uFillTx/>
                      <a:latin typeface="Helvetica Neue Light"/>
                      <a:sym typeface="Helvetica Neue Light"/>
                    </a:rPr>
                    <a:t>Apple</a:t>
                  </a:r>
                  <a:endParaRPr kumimoji="0" sz="2000" b="0" i="0" u="none" strike="noStrike" kern="1200" cap="none" spc="0" normalizeH="0" baseline="0" noProof="0" dirty="0">
                    <a:ln>
                      <a:noFill/>
                    </a:ln>
                    <a:solidFill>
                      <a:srgbClr val="3484C9"/>
                    </a:solidFill>
                    <a:effectLst/>
                    <a:uLnTx/>
                    <a:uFillTx/>
                    <a:latin typeface="Helvetica Neue Light"/>
                    <a:sym typeface="Helvetica Neue Light"/>
                  </a:endParaRPr>
                </a:p>
              </p:txBody>
            </p:sp>
          </p:grpSp>
          <p:sp>
            <p:nvSpPr>
              <p:cNvPr id="5" name="Shape 40">
                <a:extLst>
                  <a:ext uri="{FF2B5EF4-FFF2-40B4-BE49-F238E27FC236}">
                    <a16:creationId xmlns:a16="http://schemas.microsoft.com/office/drawing/2014/main" id="{1BCAECB2-D7B4-46F6-9AF6-37E1DCEF0915}"/>
                  </a:ext>
                </a:extLst>
              </p:cNvPr>
              <p:cNvSpPr/>
              <p:nvPr/>
            </p:nvSpPr>
            <p:spPr>
              <a:xfrm>
                <a:off x="455265" y="748493"/>
                <a:ext cx="11865667" cy="317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3484C9"/>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MY" sz="2812" b="0" i="0" u="none" strike="noStrike" kern="1200" cap="none" spc="0" normalizeH="0" baseline="0" noProof="0" dirty="0">
                    <a:ln>
                      <a:noFill/>
                    </a:ln>
                    <a:solidFill>
                      <a:srgbClr val="3484C9"/>
                    </a:solidFill>
                    <a:effectLst/>
                    <a:uLnTx/>
                    <a:uFillTx/>
                    <a:latin typeface="Calibri" panose="020F0502020204030204"/>
                    <a:ea typeface="+mn-ea"/>
                    <a:cs typeface="+mn-cs"/>
                  </a:rPr>
                  <a:t>Key Partners – One Platform = 3 Partners</a:t>
                </a:r>
                <a:endParaRPr kumimoji="0" sz="2812" b="0" i="0" u="none" strike="noStrike" kern="1200" cap="none" spc="0" normalizeH="0" baseline="0" noProof="0" dirty="0">
                  <a:ln>
                    <a:noFill/>
                  </a:ln>
                  <a:solidFill>
                    <a:srgbClr val="3484C9"/>
                  </a:solidFill>
                  <a:effectLst/>
                  <a:uLnTx/>
                  <a:uFillTx/>
                  <a:latin typeface="Calibri" panose="020F0502020204030204"/>
                  <a:ea typeface="+mn-ea"/>
                  <a:cs typeface="+mn-cs"/>
                </a:endParaRPr>
              </a:p>
            </p:txBody>
          </p:sp>
        </p:grpSp>
        <p:pic>
          <p:nvPicPr>
            <p:cNvPr id="18" name="Picture 2">
              <a:extLst>
                <a:ext uri="{FF2B5EF4-FFF2-40B4-BE49-F238E27FC236}">
                  <a16:creationId xmlns:a16="http://schemas.microsoft.com/office/drawing/2014/main" id="{3911AC22-E434-4F18-8D91-140583FB2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28" y="1899759"/>
              <a:ext cx="762000" cy="904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770FF003-010E-4432-8A09-813A8C204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476" y="1661290"/>
              <a:ext cx="1267470" cy="12922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46375C25-750E-4F33-B38D-6132A02D92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063" y="1824066"/>
              <a:ext cx="851402" cy="8514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oogle Shape;1892;p202">
            <a:extLst>
              <a:ext uri="{FF2B5EF4-FFF2-40B4-BE49-F238E27FC236}">
                <a16:creationId xmlns:a16="http://schemas.microsoft.com/office/drawing/2014/main" id="{2EF2DA25-9ED6-4009-AE61-3E3E56B7E490}"/>
              </a:ext>
            </a:extLst>
          </p:cNvPr>
          <p:cNvGrpSpPr/>
          <p:nvPr/>
        </p:nvGrpSpPr>
        <p:grpSpPr>
          <a:xfrm>
            <a:off x="6504497" y="4773396"/>
            <a:ext cx="799120" cy="385300"/>
            <a:chOff x="4131630" y="3804551"/>
            <a:chExt cx="799120" cy="385300"/>
          </a:xfrm>
        </p:grpSpPr>
        <p:pic>
          <p:nvPicPr>
            <p:cNvPr id="29" name="Google Shape;1893;p202" descr="Gmail.png">
              <a:extLst>
                <a:ext uri="{FF2B5EF4-FFF2-40B4-BE49-F238E27FC236}">
                  <a16:creationId xmlns:a16="http://schemas.microsoft.com/office/drawing/2014/main" id="{A1874E03-D1A6-41D8-8295-92F40D98DD2E}"/>
                </a:ext>
              </a:extLst>
            </p:cNvPr>
            <p:cNvPicPr preferRelativeResize="0"/>
            <p:nvPr/>
          </p:nvPicPr>
          <p:blipFill rotWithShape="1">
            <a:blip r:embed="rId7">
              <a:alphaModFix/>
            </a:blip>
            <a:srcRect/>
            <a:stretch/>
          </p:blipFill>
          <p:spPr>
            <a:xfrm>
              <a:off x="4131630" y="3814084"/>
              <a:ext cx="328303" cy="328311"/>
            </a:xfrm>
            <a:prstGeom prst="rect">
              <a:avLst/>
            </a:prstGeom>
            <a:noFill/>
            <a:ln>
              <a:noFill/>
            </a:ln>
          </p:spPr>
        </p:pic>
        <p:pic>
          <p:nvPicPr>
            <p:cNvPr id="30" name="Google Shape;1894;p202">
              <a:extLst>
                <a:ext uri="{FF2B5EF4-FFF2-40B4-BE49-F238E27FC236}">
                  <a16:creationId xmlns:a16="http://schemas.microsoft.com/office/drawing/2014/main" id="{B30345F8-F30D-4173-A636-2C3552C51BC7}"/>
                </a:ext>
              </a:extLst>
            </p:cNvPr>
            <p:cNvPicPr preferRelativeResize="0"/>
            <p:nvPr/>
          </p:nvPicPr>
          <p:blipFill>
            <a:blip r:embed="rId8">
              <a:alphaModFix/>
            </a:blip>
            <a:stretch>
              <a:fillRect/>
            </a:stretch>
          </p:blipFill>
          <p:spPr>
            <a:xfrm>
              <a:off x="4545450" y="3804551"/>
              <a:ext cx="385300" cy="385300"/>
            </a:xfrm>
            <a:prstGeom prst="rect">
              <a:avLst/>
            </a:prstGeom>
            <a:noFill/>
            <a:ln>
              <a:noFill/>
            </a:ln>
          </p:spPr>
        </p:pic>
      </p:grpSp>
      <p:grpSp>
        <p:nvGrpSpPr>
          <p:cNvPr id="31" name="Google Shape;1916;p202">
            <a:extLst>
              <a:ext uri="{FF2B5EF4-FFF2-40B4-BE49-F238E27FC236}">
                <a16:creationId xmlns:a16="http://schemas.microsoft.com/office/drawing/2014/main" id="{F3B5C85B-03BB-46B0-A630-B66AA5BD63CF}"/>
              </a:ext>
            </a:extLst>
          </p:cNvPr>
          <p:cNvGrpSpPr/>
          <p:nvPr/>
        </p:nvGrpSpPr>
        <p:grpSpPr>
          <a:xfrm>
            <a:off x="6066284" y="4304377"/>
            <a:ext cx="1700178" cy="328325"/>
            <a:chOff x="5586522" y="2734937"/>
            <a:chExt cx="1700178" cy="328325"/>
          </a:xfrm>
        </p:grpSpPr>
        <p:pic>
          <p:nvPicPr>
            <p:cNvPr id="32" name="Google Shape;1917;p202" descr="Drive.png">
              <a:extLst>
                <a:ext uri="{FF2B5EF4-FFF2-40B4-BE49-F238E27FC236}">
                  <a16:creationId xmlns:a16="http://schemas.microsoft.com/office/drawing/2014/main" id="{A64411D5-50D9-486E-A797-D097BEB5CE16}"/>
                </a:ext>
              </a:extLst>
            </p:cNvPr>
            <p:cNvPicPr preferRelativeResize="0"/>
            <p:nvPr/>
          </p:nvPicPr>
          <p:blipFill rotWithShape="1">
            <a:blip r:embed="rId9">
              <a:alphaModFix/>
            </a:blip>
            <a:srcRect/>
            <a:stretch/>
          </p:blipFill>
          <p:spPr>
            <a:xfrm>
              <a:off x="6610939" y="2734959"/>
              <a:ext cx="328314" cy="328284"/>
            </a:xfrm>
            <a:prstGeom prst="rect">
              <a:avLst/>
            </a:prstGeom>
            <a:noFill/>
            <a:ln>
              <a:noFill/>
            </a:ln>
          </p:spPr>
        </p:pic>
        <p:pic>
          <p:nvPicPr>
            <p:cNvPr id="33" name="Google Shape;1918;p202" descr="Docs.png">
              <a:extLst>
                <a:ext uri="{FF2B5EF4-FFF2-40B4-BE49-F238E27FC236}">
                  <a16:creationId xmlns:a16="http://schemas.microsoft.com/office/drawing/2014/main" id="{1713BE24-CCDC-41A5-A134-10D3B6548DD8}"/>
                </a:ext>
              </a:extLst>
            </p:cNvPr>
            <p:cNvPicPr preferRelativeResize="0"/>
            <p:nvPr/>
          </p:nvPicPr>
          <p:blipFill rotWithShape="1">
            <a:blip r:embed="rId10">
              <a:alphaModFix/>
            </a:blip>
            <a:srcRect/>
            <a:stretch/>
          </p:blipFill>
          <p:spPr>
            <a:xfrm>
              <a:off x="5586522" y="2734959"/>
              <a:ext cx="328314" cy="328284"/>
            </a:xfrm>
            <a:prstGeom prst="rect">
              <a:avLst/>
            </a:prstGeom>
            <a:noFill/>
            <a:ln>
              <a:noFill/>
            </a:ln>
          </p:spPr>
        </p:pic>
        <p:pic>
          <p:nvPicPr>
            <p:cNvPr id="34" name="Google Shape;1919;p202" descr="Sheets.png">
              <a:extLst>
                <a:ext uri="{FF2B5EF4-FFF2-40B4-BE49-F238E27FC236}">
                  <a16:creationId xmlns:a16="http://schemas.microsoft.com/office/drawing/2014/main" id="{708EA8A1-B91C-4C42-A8BA-B975BCE83349}"/>
                </a:ext>
              </a:extLst>
            </p:cNvPr>
            <p:cNvPicPr preferRelativeResize="0"/>
            <p:nvPr/>
          </p:nvPicPr>
          <p:blipFill rotWithShape="1">
            <a:blip r:embed="rId11">
              <a:alphaModFix/>
            </a:blip>
            <a:srcRect/>
            <a:stretch/>
          </p:blipFill>
          <p:spPr>
            <a:xfrm>
              <a:off x="5904799" y="2734959"/>
              <a:ext cx="328314" cy="328284"/>
            </a:xfrm>
            <a:prstGeom prst="rect">
              <a:avLst/>
            </a:prstGeom>
            <a:noFill/>
            <a:ln>
              <a:noFill/>
            </a:ln>
          </p:spPr>
        </p:pic>
        <p:pic>
          <p:nvPicPr>
            <p:cNvPr id="35" name="Google Shape;1920;p202" descr="Slides.png">
              <a:extLst>
                <a:ext uri="{FF2B5EF4-FFF2-40B4-BE49-F238E27FC236}">
                  <a16:creationId xmlns:a16="http://schemas.microsoft.com/office/drawing/2014/main" id="{6A0A5799-84C8-4B9F-BBF8-4171279DE30C}"/>
                </a:ext>
              </a:extLst>
            </p:cNvPr>
            <p:cNvPicPr preferRelativeResize="0"/>
            <p:nvPr/>
          </p:nvPicPr>
          <p:blipFill rotWithShape="1">
            <a:blip r:embed="rId12">
              <a:alphaModFix/>
            </a:blip>
            <a:srcRect/>
            <a:stretch/>
          </p:blipFill>
          <p:spPr>
            <a:xfrm>
              <a:off x="6234888" y="2734959"/>
              <a:ext cx="328314" cy="328284"/>
            </a:xfrm>
            <a:prstGeom prst="rect">
              <a:avLst/>
            </a:prstGeom>
            <a:noFill/>
            <a:ln>
              <a:noFill/>
            </a:ln>
          </p:spPr>
        </p:pic>
        <p:pic>
          <p:nvPicPr>
            <p:cNvPr id="36" name="Google Shape;1921;p202">
              <a:extLst>
                <a:ext uri="{FF2B5EF4-FFF2-40B4-BE49-F238E27FC236}">
                  <a16:creationId xmlns:a16="http://schemas.microsoft.com/office/drawing/2014/main" id="{39145E7E-1A4E-4851-A465-5386C305B192}"/>
                </a:ext>
              </a:extLst>
            </p:cNvPr>
            <p:cNvPicPr preferRelativeResize="0"/>
            <p:nvPr/>
          </p:nvPicPr>
          <p:blipFill rotWithShape="1">
            <a:blip r:embed="rId13">
              <a:alphaModFix/>
            </a:blip>
            <a:srcRect t="4452" r="4452" b="9"/>
            <a:stretch/>
          </p:blipFill>
          <p:spPr>
            <a:xfrm>
              <a:off x="6958375" y="2734937"/>
              <a:ext cx="328325" cy="328325"/>
            </a:xfrm>
            <a:prstGeom prst="rect">
              <a:avLst/>
            </a:prstGeom>
            <a:noFill/>
            <a:ln>
              <a:noFill/>
            </a:ln>
          </p:spPr>
        </p:pic>
      </p:grpSp>
      <p:grpSp>
        <p:nvGrpSpPr>
          <p:cNvPr id="37" name="Google Shape;1929;p202">
            <a:extLst>
              <a:ext uri="{FF2B5EF4-FFF2-40B4-BE49-F238E27FC236}">
                <a16:creationId xmlns:a16="http://schemas.microsoft.com/office/drawing/2014/main" id="{A9AF7BFC-2BB3-4D53-AFEF-3FFECA95617C}"/>
              </a:ext>
            </a:extLst>
          </p:cNvPr>
          <p:cNvGrpSpPr/>
          <p:nvPr/>
        </p:nvGrpSpPr>
        <p:grpSpPr>
          <a:xfrm>
            <a:off x="6498457" y="5261486"/>
            <a:ext cx="764320" cy="328311"/>
            <a:chOff x="413325" y="4155360"/>
            <a:chExt cx="764320" cy="328311"/>
          </a:xfrm>
        </p:grpSpPr>
        <p:pic>
          <p:nvPicPr>
            <p:cNvPr id="38" name="Google Shape;1930;p202" descr="logo_lockup_classroom_icon_horizontal icon only.png">
              <a:extLst>
                <a:ext uri="{FF2B5EF4-FFF2-40B4-BE49-F238E27FC236}">
                  <a16:creationId xmlns:a16="http://schemas.microsoft.com/office/drawing/2014/main" id="{92174DF8-B51C-4242-9553-AFBC1D0DAD3C}"/>
                </a:ext>
              </a:extLst>
            </p:cNvPr>
            <p:cNvPicPr preferRelativeResize="0"/>
            <p:nvPr/>
          </p:nvPicPr>
          <p:blipFill>
            <a:blip r:embed="rId14">
              <a:alphaModFix/>
            </a:blip>
            <a:stretch>
              <a:fillRect/>
            </a:stretch>
          </p:blipFill>
          <p:spPr>
            <a:xfrm>
              <a:off x="413325" y="4163082"/>
              <a:ext cx="362290" cy="312870"/>
            </a:xfrm>
            <a:prstGeom prst="rect">
              <a:avLst/>
            </a:prstGeom>
            <a:noFill/>
            <a:ln>
              <a:noFill/>
            </a:ln>
          </p:spPr>
        </p:pic>
        <p:pic>
          <p:nvPicPr>
            <p:cNvPr id="39" name="Google Shape;1931;p202" descr="Forms.png">
              <a:extLst>
                <a:ext uri="{FF2B5EF4-FFF2-40B4-BE49-F238E27FC236}">
                  <a16:creationId xmlns:a16="http://schemas.microsoft.com/office/drawing/2014/main" id="{7CA85559-0086-45C7-AF58-64EBF22C0EBE}"/>
                </a:ext>
              </a:extLst>
            </p:cNvPr>
            <p:cNvPicPr preferRelativeResize="0"/>
            <p:nvPr/>
          </p:nvPicPr>
          <p:blipFill rotWithShape="1">
            <a:blip r:embed="rId15">
              <a:alphaModFix/>
            </a:blip>
            <a:srcRect/>
            <a:stretch/>
          </p:blipFill>
          <p:spPr>
            <a:xfrm>
              <a:off x="849342" y="4155360"/>
              <a:ext cx="328303" cy="328311"/>
            </a:xfrm>
            <a:prstGeom prst="rect">
              <a:avLst/>
            </a:prstGeom>
            <a:noFill/>
            <a:ln>
              <a:noFill/>
            </a:ln>
          </p:spPr>
        </p:pic>
      </p:grpSp>
      <p:grpSp>
        <p:nvGrpSpPr>
          <p:cNvPr id="40" name="Google Shape;1932;p202">
            <a:extLst>
              <a:ext uri="{FF2B5EF4-FFF2-40B4-BE49-F238E27FC236}">
                <a16:creationId xmlns:a16="http://schemas.microsoft.com/office/drawing/2014/main" id="{34773A93-0A68-4805-83C6-20EFA24A6669}"/>
              </a:ext>
            </a:extLst>
          </p:cNvPr>
          <p:cNvGrpSpPr/>
          <p:nvPr/>
        </p:nvGrpSpPr>
        <p:grpSpPr>
          <a:xfrm>
            <a:off x="6498445" y="5795221"/>
            <a:ext cx="764332" cy="381755"/>
            <a:chOff x="7361497" y="4140099"/>
            <a:chExt cx="725379" cy="362300"/>
          </a:xfrm>
        </p:grpSpPr>
        <p:pic>
          <p:nvPicPr>
            <p:cNvPr id="41" name="Google Shape;1933;p202" descr="Calendar.png">
              <a:extLst>
                <a:ext uri="{FF2B5EF4-FFF2-40B4-BE49-F238E27FC236}">
                  <a16:creationId xmlns:a16="http://schemas.microsoft.com/office/drawing/2014/main" id="{E8663A0D-F20C-40C0-A6E9-6E1F354A6569}"/>
                </a:ext>
              </a:extLst>
            </p:cNvPr>
            <p:cNvPicPr preferRelativeResize="0"/>
            <p:nvPr/>
          </p:nvPicPr>
          <p:blipFill rotWithShape="1">
            <a:blip r:embed="rId16">
              <a:alphaModFix/>
            </a:blip>
            <a:srcRect/>
            <a:stretch/>
          </p:blipFill>
          <p:spPr>
            <a:xfrm>
              <a:off x="7758573" y="4155360"/>
              <a:ext cx="328303" cy="328311"/>
            </a:xfrm>
            <a:prstGeom prst="rect">
              <a:avLst/>
            </a:prstGeom>
            <a:noFill/>
            <a:ln>
              <a:noFill/>
            </a:ln>
          </p:spPr>
        </p:pic>
        <p:pic>
          <p:nvPicPr>
            <p:cNvPr id="42" name="Google Shape;1934;p202">
              <a:extLst>
                <a:ext uri="{FF2B5EF4-FFF2-40B4-BE49-F238E27FC236}">
                  <a16:creationId xmlns:a16="http://schemas.microsoft.com/office/drawing/2014/main" id="{42AD43A1-23B8-4B60-A80E-CC6226937FAF}"/>
                </a:ext>
              </a:extLst>
            </p:cNvPr>
            <p:cNvPicPr preferRelativeResize="0"/>
            <p:nvPr/>
          </p:nvPicPr>
          <p:blipFill>
            <a:blip r:embed="rId17">
              <a:alphaModFix/>
            </a:blip>
            <a:stretch>
              <a:fillRect/>
            </a:stretch>
          </p:blipFill>
          <p:spPr>
            <a:xfrm>
              <a:off x="7361497" y="4140099"/>
              <a:ext cx="362301" cy="362300"/>
            </a:xfrm>
            <a:prstGeom prst="rect">
              <a:avLst/>
            </a:prstGeom>
            <a:noFill/>
            <a:ln>
              <a:noFill/>
            </a:ln>
          </p:spPr>
        </p:pic>
      </p:grpSp>
      <p:pic>
        <p:nvPicPr>
          <p:cNvPr id="43" name="Picture 42">
            <a:extLst>
              <a:ext uri="{FF2B5EF4-FFF2-40B4-BE49-F238E27FC236}">
                <a16:creationId xmlns:a16="http://schemas.microsoft.com/office/drawing/2014/main" id="{F24F30C4-6EDB-4126-89FE-801DF1E0F727}"/>
              </a:ext>
            </a:extLst>
          </p:cNvPr>
          <p:cNvPicPr>
            <a:picLocks noChangeAspect="1"/>
          </p:cNvPicPr>
          <p:nvPr/>
        </p:nvPicPr>
        <p:blipFill>
          <a:blip r:embed="rId18"/>
          <a:stretch>
            <a:fillRect/>
          </a:stretch>
        </p:blipFill>
        <p:spPr>
          <a:xfrm>
            <a:off x="8314544" y="4119754"/>
            <a:ext cx="2256831" cy="1262415"/>
          </a:xfrm>
          <a:prstGeom prst="rect">
            <a:avLst/>
          </a:prstGeom>
        </p:spPr>
      </p:pic>
      <p:pic>
        <p:nvPicPr>
          <p:cNvPr id="47" name="Picture 46">
            <a:extLst>
              <a:ext uri="{FF2B5EF4-FFF2-40B4-BE49-F238E27FC236}">
                <a16:creationId xmlns:a16="http://schemas.microsoft.com/office/drawing/2014/main" id="{EBCC698A-DC63-4380-A4E6-201C90F59782}"/>
              </a:ext>
            </a:extLst>
          </p:cNvPr>
          <p:cNvPicPr>
            <a:picLocks noChangeAspect="1"/>
          </p:cNvPicPr>
          <p:nvPr/>
        </p:nvPicPr>
        <p:blipFill>
          <a:blip r:embed="rId19"/>
          <a:stretch>
            <a:fillRect/>
          </a:stretch>
        </p:blipFill>
        <p:spPr>
          <a:xfrm>
            <a:off x="4096885" y="4063568"/>
            <a:ext cx="512918" cy="2537231"/>
          </a:xfrm>
          <a:prstGeom prst="rect">
            <a:avLst/>
          </a:prstGeom>
        </p:spPr>
      </p:pic>
      <p:pic>
        <p:nvPicPr>
          <p:cNvPr id="49" name="Picture 48">
            <a:extLst>
              <a:ext uri="{FF2B5EF4-FFF2-40B4-BE49-F238E27FC236}">
                <a16:creationId xmlns:a16="http://schemas.microsoft.com/office/drawing/2014/main" id="{B8FD47D0-57C5-433E-B0AC-0B2C90AEC44A}"/>
              </a:ext>
            </a:extLst>
          </p:cNvPr>
          <p:cNvPicPr>
            <a:picLocks noChangeAspect="1"/>
          </p:cNvPicPr>
          <p:nvPr/>
        </p:nvPicPr>
        <p:blipFill>
          <a:blip r:embed="rId20"/>
          <a:stretch>
            <a:fillRect/>
          </a:stretch>
        </p:blipFill>
        <p:spPr>
          <a:xfrm>
            <a:off x="4708709" y="4748698"/>
            <a:ext cx="714475" cy="762106"/>
          </a:xfrm>
          <a:prstGeom prst="rect">
            <a:avLst/>
          </a:prstGeom>
        </p:spPr>
      </p:pic>
      <p:pic>
        <p:nvPicPr>
          <p:cNvPr id="1026" name="Picture 2">
            <a:extLst>
              <a:ext uri="{FF2B5EF4-FFF2-40B4-BE49-F238E27FC236}">
                <a16:creationId xmlns:a16="http://schemas.microsoft.com/office/drawing/2014/main" id="{DAB32817-EB90-4B0E-9359-086FE86BB46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32616" y="4088267"/>
            <a:ext cx="532834" cy="49555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E8DEA6B-8593-45B5-B48C-22DB25D3EEC2}"/>
              </a:ext>
            </a:extLst>
          </p:cNvPr>
          <p:cNvSpPr txBox="1"/>
          <p:nvPr/>
        </p:nvSpPr>
        <p:spPr>
          <a:xfrm>
            <a:off x="2127782" y="2140864"/>
            <a:ext cx="181072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entieth Century"/>
                <a:ea typeface="Twentieth Century"/>
                <a:cs typeface="Twentieth Century"/>
                <a:sym typeface="Twentieth Century"/>
              </a:rPr>
              <a:t>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entieth Century"/>
                <a:ea typeface="+mn-ea"/>
                <a:cs typeface="+mn-cs"/>
                <a:sym typeface="Twentieth Century"/>
              </a:rPr>
              <a:t>Services &amp; Content</a:t>
            </a:r>
            <a:endPar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21E8896-4397-4061-9B0C-3620EB854B31}"/>
              </a:ext>
            </a:extLst>
          </p:cNvPr>
          <p:cNvSpPr/>
          <p:nvPr/>
        </p:nvSpPr>
        <p:spPr>
          <a:xfrm>
            <a:off x="543933" y="3688773"/>
            <a:ext cx="387040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7030A0"/>
                </a:solidFill>
                <a:effectLst/>
                <a:uLnTx/>
                <a:uFillTx/>
                <a:latin typeface="Calibri" panose="020F0502020204030204"/>
                <a:ea typeface="+mn-ea"/>
                <a:cs typeface="+mn-cs"/>
              </a:rPr>
              <a:t>Teachers have access to all educational applications and services under one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7030A0"/>
                </a:solidFill>
                <a:effectLst/>
                <a:uLnTx/>
                <a:uFillTx/>
                <a:latin typeface="Calibri" panose="020F0502020204030204"/>
                <a:ea typeface="+mn-ea"/>
                <a:cs typeface="+mn-cs"/>
              </a:rPr>
              <a:t>One ID for all access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7030A0"/>
                </a:solidFill>
                <a:effectLst/>
                <a:uLnTx/>
                <a:uFillTx/>
                <a:latin typeface="Calibri" panose="020F0502020204030204"/>
                <a:ea typeface="+mn-ea"/>
                <a:cs typeface="+mn-cs"/>
              </a:rPr>
              <a:t>Integrated and seamless experience</a:t>
            </a:r>
          </a:p>
        </p:txBody>
      </p:sp>
    </p:spTree>
    <p:extLst>
      <p:ext uri="{BB962C8B-B14F-4D97-AF65-F5344CB8AC3E}">
        <p14:creationId xmlns:p14="http://schemas.microsoft.com/office/powerpoint/2010/main" val="388919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6"/>
        <p:cNvGrpSpPr/>
        <p:nvPr/>
      </p:nvGrpSpPr>
      <p:grpSpPr>
        <a:xfrm>
          <a:off x="0" y="0"/>
          <a:ext cx="0" cy="0"/>
          <a:chOff x="0" y="0"/>
          <a:chExt cx="0" cy="0"/>
        </a:xfrm>
      </p:grpSpPr>
      <p:pic>
        <p:nvPicPr>
          <p:cNvPr id="2" name="Picture 1" descr="A close up of text on a whiteboard&#10;&#10;Description automatically generated">
            <a:extLst>
              <a:ext uri="{FF2B5EF4-FFF2-40B4-BE49-F238E27FC236}">
                <a16:creationId xmlns:a16="http://schemas.microsoft.com/office/drawing/2014/main" id="{4E867179-2E01-4514-921E-7A852FB53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8" name="Google Shape;3138;p181"/>
          <p:cNvSpPr/>
          <p:nvPr/>
        </p:nvSpPr>
        <p:spPr>
          <a:xfrm>
            <a:off x="5249400" y="630588"/>
            <a:ext cx="6942400" cy="6248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Google Shape;3139;p181"/>
          <p:cNvSpPr txBox="1"/>
          <p:nvPr/>
        </p:nvSpPr>
        <p:spPr>
          <a:xfrm>
            <a:off x="6095733" y="1184536"/>
            <a:ext cx="5254400" cy="546851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black"/>
                </a:solidFill>
                <a:effectLst/>
                <a:uLnTx/>
                <a:uFillTx/>
                <a:latin typeface="Google Sans"/>
                <a:ea typeface="Google Sans"/>
                <a:cs typeface="Google Sans"/>
                <a:sym typeface="Google Sans"/>
              </a:rPr>
              <a:t>Digital Learning</a:t>
            </a:r>
            <a:br>
              <a:rPr kumimoji="0" lang="en" sz="2400" b="1" i="0" u="none" strike="noStrike" kern="1200" cap="none" spc="0" normalizeH="0" baseline="0" noProof="0" dirty="0">
                <a:ln>
                  <a:noFill/>
                </a:ln>
                <a:solidFill>
                  <a:prstClr val="black"/>
                </a:solidFill>
                <a:effectLst/>
                <a:uLnTx/>
                <a:uFillTx/>
                <a:latin typeface="Google Sans"/>
                <a:ea typeface="Google Sans"/>
                <a:cs typeface="Google Sans"/>
                <a:sym typeface="Google Sans"/>
              </a:rPr>
            </a:br>
            <a:r>
              <a:rPr kumimoji="0" lang="en-MY" sz="2400" b="0" i="0" u="none" strike="noStrike" kern="1200" cap="none" spc="0" normalizeH="0" baseline="0" noProof="0" dirty="0">
                <a:ln>
                  <a:noFill/>
                </a:ln>
                <a:solidFill>
                  <a:srgbClr val="FFC000"/>
                </a:solidFill>
                <a:effectLst/>
                <a:uLnTx/>
                <a:uFillTx/>
                <a:latin typeface="Google Sans"/>
                <a:ea typeface="Google Sans"/>
                <a:cs typeface="Google Sans"/>
                <a:sym typeface="Google Sans"/>
              </a:rPr>
              <a:t>Pedagogy first focus</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Digital teaching &amp; learning ecosystem</a:t>
            </a:r>
            <a:endParaRPr kumimoji="0" sz="2400" b="0" i="0" u="none" strike="noStrike" kern="1200" cap="none" spc="0" normalizeH="0" baseline="0" noProof="0" dirty="0">
              <a:ln>
                <a:noFill/>
              </a:ln>
              <a:solidFill>
                <a:prstClr val="black"/>
              </a:solidFill>
              <a:effectLst/>
              <a:uLnTx/>
              <a:uFillTx/>
              <a:latin typeface="Google Sans"/>
              <a:ea typeface="Google Sans"/>
              <a:cs typeface="Google Sans"/>
              <a:sym typeface="Google Sans"/>
            </a:endParaRPr>
          </a:p>
          <a:p>
            <a:pPr marL="609585" marR="0" lvl="0" indent="-406390" algn="l" defTabSz="914400" rtl="0" eaLnBrk="1" fontAlgn="auto" latinLnBrk="0" hangingPunct="1">
              <a:lnSpc>
                <a:spcPct val="114000"/>
              </a:lnSpc>
              <a:spcBef>
                <a:spcPts val="667"/>
              </a:spcBef>
              <a:spcAft>
                <a:spcPts val="0"/>
              </a:spcAft>
              <a:buClr>
                <a:srgbClr val="FFC000"/>
              </a:buClr>
              <a:buSzPts val="1200"/>
              <a:buFont typeface="Google Sans"/>
              <a:buChar char="●"/>
              <a:tabLst/>
              <a:defRPr/>
            </a:pPr>
            <a:r>
              <a:rPr kumimoji="0" lang="en"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More flexible – </a:t>
            </a:r>
            <a:r>
              <a:rPr kumimoji="0" lang="en-MY"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integration &amp; diversity (standards driven)</a:t>
            </a:r>
            <a:endParaRPr kumimoji="0" sz="2400" b="0" i="0" u="none" strike="noStrike" kern="1200" cap="none" spc="0" normalizeH="0" baseline="0" noProof="0" dirty="0">
              <a:ln>
                <a:noFill/>
              </a:ln>
              <a:solidFill>
                <a:prstClr val="black"/>
              </a:solidFill>
              <a:effectLst/>
              <a:uLnTx/>
              <a:uFillTx/>
              <a:latin typeface="Google Sans"/>
              <a:ea typeface="Google Sans"/>
              <a:cs typeface="Google Sans"/>
              <a:sym typeface="Google Sans"/>
            </a:endParaRPr>
          </a:p>
          <a:p>
            <a:pPr marL="609585" marR="0" lvl="0" indent="-406390" algn="l" defTabSz="914400" rtl="0" eaLnBrk="1" fontAlgn="auto" latinLnBrk="0" hangingPunct="1">
              <a:lnSpc>
                <a:spcPct val="114000"/>
              </a:lnSpc>
              <a:spcBef>
                <a:spcPts val="667"/>
              </a:spcBef>
              <a:spcAft>
                <a:spcPts val="0"/>
              </a:spcAft>
              <a:buClr>
                <a:srgbClr val="FFC000"/>
              </a:buClr>
              <a:buSzPts val="1200"/>
              <a:buFont typeface="Google Sans"/>
              <a:buChar char="●"/>
              <a:tabLst/>
              <a:defRPr/>
            </a:pPr>
            <a:r>
              <a:rPr kumimoji="0" lang="en"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Easier to communicate &amp; share </a:t>
            </a:r>
            <a:endParaRPr kumimoji="0" sz="2400" b="0" i="0" u="none" strike="noStrike" kern="1200" cap="none" spc="0" normalizeH="0" baseline="0" noProof="0" dirty="0">
              <a:ln>
                <a:noFill/>
              </a:ln>
              <a:solidFill>
                <a:prstClr val="black"/>
              </a:solidFill>
              <a:effectLst/>
              <a:uLnTx/>
              <a:uFillTx/>
              <a:latin typeface="Google Sans"/>
              <a:ea typeface="Google Sans"/>
              <a:cs typeface="Google Sans"/>
              <a:sym typeface="Google Sans"/>
            </a:endParaRPr>
          </a:p>
          <a:p>
            <a:pPr marL="609585" marR="0" lvl="0" indent="-406390" algn="l" defTabSz="914400" rtl="0" eaLnBrk="1" fontAlgn="auto" latinLnBrk="0" hangingPunct="1">
              <a:lnSpc>
                <a:spcPct val="114000"/>
              </a:lnSpc>
              <a:spcBef>
                <a:spcPts val="667"/>
              </a:spcBef>
              <a:spcAft>
                <a:spcPts val="0"/>
              </a:spcAft>
              <a:buClr>
                <a:srgbClr val="FFC000"/>
              </a:buClr>
              <a:buSzPts val="1200"/>
              <a:buFont typeface="Google Sans"/>
              <a:buChar char="●"/>
              <a:tabLst/>
              <a:defRPr/>
            </a:pPr>
            <a:r>
              <a:rPr kumimoji="0" lang="en"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Common understanding </a:t>
            </a:r>
            <a:r>
              <a:rPr kumimoji="0" lang="en-MY" sz="2400" b="0" i="0" u="none" strike="noStrike" kern="1200" cap="none" spc="0" normalizeH="0" baseline="0" noProof="0" dirty="0">
                <a:ln>
                  <a:noFill/>
                </a:ln>
                <a:solidFill>
                  <a:prstClr val="black"/>
                </a:solidFill>
                <a:effectLst/>
                <a:uLnTx/>
                <a:uFillTx/>
                <a:latin typeface="Google Sans"/>
                <a:ea typeface="Google Sans"/>
                <a:cs typeface="Google Sans"/>
                <a:sym typeface="Google Sans"/>
              </a:rPr>
              <a:t>in creating, sharing and using digital content</a:t>
            </a:r>
            <a:endParaRPr kumimoji="0" sz="2400" b="0" i="0" u="none" strike="noStrike" kern="1200" cap="none" spc="0" normalizeH="0" baseline="0" noProof="0" dirty="0">
              <a:ln>
                <a:noFill/>
              </a:ln>
              <a:solidFill>
                <a:prstClr val="black"/>
              </a:solidFill>
              <a:effectLst/>
              <a:uLnTx/>
              <a:uFillTx/>
              <a:latin typeface="Google Sans"/>
              <a:ea typeface="Google Sans"/>
              <a:cs typeface="Google Sans"/>
              <a:sym typeface="Google Sans"/>
            </a:endParaRPr>
          </a:p>
          <a:p>
            <a:pPr marL="609585" marR="0" lvl="0" indent="-406390" algn="l" defTabSz="914400" rtl="0" eaLnBrk="1" fontAlgn="auto" latinLnBrk="0" hangingPunct="1">
              <a:lnSpc>
                <a:spcPct val="114000"/>
              </a:lnSpc>
              <a:spcBef>
                <a:spcPts val="667"/>
              </a:spcBef>
              <a:spcAft>
                <a:spcPts val="667"/>
              </a:spcAft>
              <a:buClr>
                <a:srgbClr val="FFC000"/>
              </a:buClr>
              <a:buSzPts val="1200"/>
              <a:buFont typeface="Google Sans"/>
              <a:buChar char="●"/>
              <a:tabLst/>
              <a:defRPr/>
            </a:pPr>
            <a:r>
              <a:rPr kumimoji="0" lang="en-MY" sz="2400" b="0" i="0" u="none" strike="noStrike" kern="1200" cap="none" spc="0" normalizeH="0" baseline="0" noProof="0" dirty="0">
                <a:ln>
                  <a:noFill/>
                </a:ln>
                <a:solidFill>
                  <a:srgbClr val="FFC000"/>
                </a:solidFill>
                <a:effectLst/>
                <a:uLnTx/>
                <a:uFillTx/>
                <a:latin typeface="Google Sans"/>
                <a:ea typeface="Google Sans"/>
                <a:cs typeface="Google Sans"/>
                <a:sym typeface="Google Sans"/>
              </a:rPr>
              <a:t>The centred-student: empowering students to learn – lifelong learning.</a:t>
            </a:r>
            <a:br>
              <a:rPr kumimoji="0" lang="en" sz="1733" b="0" i="0" u="none" strike="noStrike" kern="1200" cap="none" spc="0" normalizeH="0" baseline="0" noProof="0" dirty="0">
                <a:ln>
                  <a:noFill/>
                </a:ln>
                <a:solidFill>
                  <a:srgbClr val="FFC000"/>
                </a:solidFill>
                <a:effectLst/>
                <a:uLnTx/>
                <a:uFillTx/>
                <a:latin typeface="Google Sans"/>
                <a:ea typeface="Google Sans"/>
                <a:cs typeface="Google Sans"/>
                <a:sym typeface="Google Sans"/>
              </a:rPr>
            </a:br>
            <a:endParaRPr kumimoji="0" sz="2400" b="1" i="0" u="none" strike="noStrike" kern="1200" cap="none" spc="0" normalizeH="0" baseline="0" noProof="0" dirty="0">
              <a:ln>
                <a:noFill/>
              </a:ln>
              <a:solidFill>
                <a:prstClr val="black"/>
              </a:solidFill>
              <a:effectLst/>
              <a:uLnTx/>
              <a:uFillTx/>
              <a:latin typeface="Google Sans"/>
              <a:ea typeface="Google Sans"/>
              <a:cs typeface="Google Sans"/>
              <a:sym typeface="Google Sans"/>
            </a:endParaRPr>
          </a:p>
        </p:txBody>
      </p:sp>
      <p:sp>
        <p:nvSpPr>
          <p:cNvPr id="7" name="Google Shape;3137;p181">
            <a:extLst>
              <a:ext uri="{FF2B5EF4-FFF2-40B4-BE49-F238E27FC236}">
                <a16:creationId xmlns:a16="http://schemas.microsoft.com/office/drawing/2014/main" id="{F94C75E0-0F89-445B-AC6F-E55C8E6C5CC2}"/>
              </a:ext>
            </a:extLst>
          </p:cNvPr>
          <p:cNvSpPr txBox="1">
            <a:spLocks/>
          </p:cNvSpPr>
          <p:nvPr/>
        </p:nvSpPr>
        <p:spPr>
          <a:xfrm>
            <a:off x="2831923" y="1480207"/>
            <a:ext cx="2832000" cy="469600"/>
          </a:xfrm>
          <a:prstGeom prst="rect">
            <a:avLst/>
          </a:prstGeom>
          <a:noFill/>
          <a:ln>
            <a:noFill/>
          </a:ln>
        </p:spPr>
        <p:txBody>
          <a:bodyPr spcFirstLastPara="1" wrap="square" lIns="0" tIns="0" rIns="3048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9pPr>
          </a:lstStyle>
          <a:p>
            <a:pPr marL="0" marR="0" lvl="0" indent="0" algn="l" defTabSz="914400" rtl="0" eaLnBrk="1" fontAlgn="auto" latinLnBrk="0" hangingPunct="1">
              <a:lnSpc>
                <a:spcPct val="100000"/>
              </a:lnSpc>
              <a:spcBef>
                <a:spcPts val="0"/>
              </a:spcBef>
              <a:spcAft>
                <a:spcPts val="2000"/>
              </a:spcAft>
              <a:buClr>
                <a:srgbClr val="000000"/>
              </a:buClr>
              <a:buSzTx/>
              <a:buFont typeface="Arial"/>
              <a:buNone/>
              <a:tabLst/>
              <a:defRPr/>
            </a:pPr>
            <a:r>
              <a:rPr kumimoji="0" lang="en-MY" sz="2400" b="0" i="1" u="none" strike="noStrike" kern="0" cap="none" spc="0" normalizeH="0" baseline="0" noProof="0">
                <a:ln>
                  <a:noFill/>
                </a:ln>
                <a:solidFill>
                  <a:srgbClr val="00B050"/>
                </a:solidFill>
                <a:effectLst/>
                <a:uLnTx/>
                <a:uFillTx/>
                <a:latin typeface="Google Sans"/>
                <a:sym typeface="Google Sans"/>
              </a:rPr>
              <a:t>Framework for digital learning</a:t>
            </a:r>
            <a:endParaRPr kumimoji="0" lang="en-MY" sz="2800" b="0" i="1" u="none" strike="noStrike" kern="0" cap="none" spc="0" normalizeH="0" baseline="0" noProof="0" dirty="0">
              <a:ln>
                <a:noFill/>
              </a:ln>
              <a:solidFill>
                <a:srgbClr val="00B050"/>
              </a:solidFill>
              <a:effectLst/>
              <a:uLnTx/>
              <a:uFillTx/>
              <a:latin typeface="Google Sans"/>
              <a:sym typeface="Google Sans"/>
            </a:endParaRPr>
          </a:p>
        </p:txBody>
      </p:sp>
      <p:grpSp>
        <p:nvGrpSpPr>
          <p:cNvPr id="8" name="Google Shape;1555;p97">
            <a:extLst>
              <a:ext uri="{FF2B5EF4-FFF2-40B4-BE49-F238E27FC236}">
                <a16:creationId xmlns:a16="http://schemas.microsoft.com/office/drawing/2014/main" id="{2579C0F8-D5B9-42DD-B4EF-6DC335310D30}"/>
              </a:ext>
            </a:extLst>
          </p:cNvPr>
          <p:cNvGrpSpPr/>
          <p:nvPr/>
        </p:nvGrpSpPr>
        <p:grpSpPr>
          <a:xfrm>
            <a:off x="919836" y="1176736"/>
            <a:ext cx="1872763" cy="1272099"/>
            <a:chOff x="-3860565" y="-1931781"/>
            <a:chExt cx="1808559" cy="1228725"/>
          </a:xfrm>
        </p:grpSpPr>
        <p:sp>
          <p:nvSpPr>
            <p:cNvPr id="9" name="Google Shape;1556;p97">
              <a:extLst>
                <a:ext uri="{FF2B5EF4-FFF2-40B4-BE49-F238E27FC236}">
                  <a16:creationId xmlns:a16="http://schemas.microsoft.com/office/drawing/2014/main" id="{72A302CE-C6BE-48A2-8657-6D7986E0EF8A}"/>
                </a:ext>
              </a:extLst>
            </p:cNvPr>
            <p:cNvSpPr/>
            <p:nvPr/>
          </p:nvSpPr>
          <p:spPr>
            <a:xfrm>
              <a:off x="-2727090" y="-1562687"/>
              <a:ext cx="675084" cy="851297"/>
            </a:xfrm>
            <a:custGeom>
              <a:avLst/>
              <a:gdLst/>
              <a:ahLst/>
              <a:cxnLst/>
              <a:rect l="l" t="t" r="r" b="b"/>
              <a:pathLst>
                <a:path w="567" h="715" extrusionOk="0">
                  <a:moveTo>
                    <a:pt x="287" y="715"/>
                  </a:moveTo>
                  <a:cubicBezTo>
                    <a:pt x="541" y="142"/>
                    <a:pt x="541" y="142"/>
                    <a:pt x="541" y="142"/>
                  </a:cubicBezTo>
                  <a:cubicBezTo>
                    <a:pt x="567" y="84"/>
                    <a:pt x="543" y="0"/>
                    <a:pt x="501"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557;p97">
              <a:extLst>
                <a:ext uri="{FF2B5EF4-FFF2-40B4-BE49-F238E27FC236}">
                  <a16:creationId xmlns:a16="http://schemas.microsoft.com/office/drawing/2014/main" id="{8707A21D-EDD8-459C-9FF8-3065D64D4E41}"/>
                </a:ext>
              </a:extLst>
            </p:cNvPr>
            <p:cNvSpPr/>
            <p:nvPr/>
          </p:nvSpPr>
          <p:spPr>
            <a:xfrm>
              <a:off x="-2734234" y="-1569831"/>
              <a:ext cx="671513" cy="866775"/>
            </a:xfrm>
            <a:custGeom>
              <a:avLst/>
              <a:gdLst/>
              <a:ahLst/>
              <a:cxnLst/>
              <a:rect l="l" t="t" r="r" b="b"/>
              <a:pathLst>
                <a:path w="564" h="728" extrusionOk="0">
                  <a:moveTo>
                    <a:pt x="299" y="724"/>
                  </a:moveTo>
                  <a:cubicBezTo>
                    <a:pt x="553" y="150"/>
                    <a:pt x="553" y="150"/>
                    <a:pt x="553" y="150"/>
                  </a:cubicBezTo>
                  <a:cubicBezTo>
                    <a:pt x="553" y="150"/>
                    <a:pt x="553" y="150"/>
                    <a:pt x="553" y="150"/>
                  </a:cubicBezTo>
                  <a:cubicBezTo>
                    <a:pt x="561" y="133"/>
                    <a:pt x="564" y="113"/>
                    <a:pt x="564" y="95"/>
                  </a:cubicBezTo>
                  <a:cubicBezTo>
                    <a:pt x="564" y="71"/>
                    <a:pt x="559" y="48"/>
                    <a:pt x="549" y="30"/>
                  </a:cubicBezTo>
                  <a:cubicBezTo>
                    <a:pt x="544" y="21"/>
                    <a:pt x="538" y="14"/>
                    <a:pt x="531" y="8"/>
                  </a:cubicBezTo>
                  <a:cubicBezTo>
                    <a:pt x="524" y="3"/>
                    <a:pt x="516" y="0"/>
                    <a:pt x="507" y="0"/>
                  </a:cubicBezTo>
                  <a:cubicBezTo>
                    <a:pt x="6" y="0"/>
                    <a:pt x="6" y="0"/>
                    <a:pt x="6" y="0"/>
                  </a:cubicBezTo>
                  <a:cubicBezTo>
                    <a:pt x="2" y="0"/>
                    <a:pt x="0" y="2"/>
                    <a:pt x="0" y="6"/>
                  </a:cubicBezTo>
                  <a:cubicBezTo>
                    <a:pt x="0" y="9"/>
                    <a:pt x="2" y="12"/>
                    <a:pt x="6" y="12"/>
                  </a:cubicBezTo>
                  <a:cubicBezTo>
                    <a:pt x="507" y="12"/>
                    <a:pt x="507" y="12"/>
                    <a:pt x="507" y="12"/>
                  </a:cubicBezTo>
                  <a:cubicBezTo>
                    <a:pt x="513" y="12"/>
                    <a:pt x="519" y="14"/>
                    <a:pt x="524" y="18"/>
                  </a:cubicBezTo>
                  <a:cubicBezTo>
                    <a:pt x="532" y="24"/>
                    <a:pt x="539" y="35"/>
                    <a:pt x="544" y="48"/>
                  </a:cubicBezTo>
                  <a:cubicBezTo>
                    <a:pt x="549" y="62"/>
                    <a:pt x="552" y="78"/>
                    <a:pt x="552" y="95"/>
                  </a:cubicBezTo>
                  <a:cubicBezTo>
                    <a:pt x="552" y="112"/>
                    <a:pt x="549" y="130"/>
                    <a:pt x="542" y="145"/>
                  </a:cubicBezTo>
                  <a:cubicBezTo>
                    <a:pt x="542" y="145"/>
                    <a:pt x="542" y="145"/>
                    <a:pt x="542" y="145"/>
                  </a:cubicBezTo>
                  <a:cubicBezTo>
                    <a:pt x="288" y="719"/>
                    <a:pt x="288" y="719"/>
                    <a:pt x="288" y="719"/>
                  </a:cubicBezTo>
                  <a:cubicBezTo>
                    <a:pt x="286" y="722"/>
                    <a:pt x="288" y="725"/>
                    <a:pt x="291" y="727"/>
                  </a:cubicBezTo>
                  <a:cubicBezTo>
                    <a:pt x="294" y="728"/>
                    <a:pt x="297" y="727"/>
                    <a:pt x="299" y="7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558;p97">
              <a:extLst>
                <a:ext uri="{FF2B5EF4-FFF2-40B4-BE49-F238E27FC236}">
                  <a16:creationId xmlns:a16="http://schemas.microsoft.com/office/drawing/2014/main" id="{CFA6D66A-34BC-4712-8F72-2D8D5907FB27}"/>
                </a:ext>
              </a:extLst>
            </p:cNvPr>
            <p:cNvSpPr/>
            <p:nvPr/>
          </p:nvSpPr>
          <p:spPr>
            <a:xfrm>
              <a:off x="-2665178" y="-1415050"/>
              <a:ext cx="465534" cy="561975"/>
            </a:xfrm>
            <a:custGeom>
              <a:avLst/>
              <a:gdLst/>
              <a:ahLst/>
              <a:cxnLst/>
              <a:rect l="l" t="t" r="r" b="b"/>
              <a:pathLst>
                <a:path w="391" h="472" extrusionOk="0">
                  <a:moveTo>
                    <a:pt x="184" y="472"/>
                  </a:moveTo>
                  <a:lnTo>
                    <a:pt x="391" y="0"/>
                  </a:lnTo>
                  <a:lnTo>
                    <a:pt x="0" y="0"/>
                  </a:lnTo>
                  <a:lnTo>
                    <a:pt x="184" y="472"/>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559;p97">
              <a:extLst>
                <a:ext uri="{FF2B5EF4-FFF2-40B4-BE49-F238E27FC236}">
                  <a16:creationId xmlns:a16="http://schemas.microsoft.com/office/drawing/2014/main" id="{5D180AEB-9A91-4CB9-8D6E-4B876032F29B}"/>
                </a:ext>
              </a:extLst>
            </p:cNvPr>
            <p:cNvSpPr/>
            <p:nvPr/>
          </p:nvSpPr>
          <p:spPr>
            <a:xfrm>
              <a:off x="-2665178" y="-1415050"/>
              <a:ext cx="465534" cy="561975"/>
            </a:xfrm>
            <a:custGeom>
              <a:avLst/>
              <a:gdLst/>
              <a:ahLst/>
              <a:cxnLst/>
              <a:rect l="l" t="t" r="r" b="b"/>
              <a:pathLst>
                <a:path w="391" h="472" extrusionOk="0">
                  <a:moveTo>
                    <a:pt x="184" y="472"/>
                  </a:moveTo>
                  <a:lnTo>
                    <a:pt x="391" y="0"/>
                  </a:lnTo>
                  <a:lnTo>
                    <a:pt x="0"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560;p97">
              <a:extLst>
                <a:ext uri="{FF2B5EF4-FFF2-40B4-BE49-F238E27FC236}">
                  <a16:creationId xmlns:a16="http://schemas.microsoft.com/office/drawing/2014/main" id="{F54796CF-2EDB-4969-A683-39AB82953A5D}"/>
                </a:ext>
              </a:extLst>
            </p:cNvPr>
            <p:cNvSpPr/>
            <p:nvPr/>
          </p:nvSpPr>
          <p:spPr>
            <a:xfrm>
              <a:off x="-2672321" y="-1422194"/>
              <a:ext cx="479822" cy="577453"/>
            </a:xfrm>
            <a:custGeom>
              <a:avLst/>
              <a:gdLst/>
              <a:ahLst/>
              <a:cxnLst/>
              <a:rect l="l" t="t" r="r" b="b"/>
              <a:pathLst>
                <a:path w="403" h="485" extrusionOk="0">
                  <a:moveTo>
                    <a:pt x="196" y="480"/>
                  </a:moveTo>
                  <a:cubicBezTo>
                    <a:pt x="402" y="9"/>
                    <a:pt x="402" y="9"/>
                    <a:pt x="402" y="9"/>
                  </a:cubicBezTo>
                  <a:cubicBezTo>
                    <a:pt x="403" y="7"/>
                    <a:pt x="403" y="5"/>
                    <a:pt x="402" y="3"/>
                  </a:cubicBezTo>
                  <a:cubicBezTo>
                    <a:pt x="401" y="1"/>
                    <a:pt x="399" y="0"/>
                    <a:pt x="397" y="0"/>
                  </a:cubicBezTo>
                  <a:cubicBezTo>
                    <a:pt x="6" y="0"/>
                    <a:pt x="6" y="0"/>
                    <a:pt x="6" y="0"/>
                  </a:cubicBezTo>
                  <a:cubicBezTo>
                    <a:pt x="3" y="0"/>
                    <a:pt x="0" y="3"/>
                    <a:pt x="0" y="6"/>
                  </a:cubicBezTo>
                  <a:cubicBezTo>
                    <a:pt x="0" y="10"/>
                    <a:pt x="3" y="12"/>
                    <a:pt x="6" y="12"/>
                  </a:cubicBezTo>
                  <a:cubicBezTo>
                    <a:pt x="388" y="12"/>
                    <a:pt x="388" y="12"/>
                    <a:pt x="388" y="12"/>
                  </a:cubicBezTo>
                  <a:cubicBezTo>
                    <a:pt x="185" y="475"/>
                    <a:pt x="185" y="475"/>
                    <a:pt x="185" y="475"/>
                  </a:cubicBezTo>
                  <a:cubicBezTo>
                    <a:pt x="183" y="478"/>
                    <a:pt x="185" y="482"/>
                    <a:pt x="188" y="483"/>
                  </a:cubicBezTo>
                  <a:cubicBezTo>
                    <a:pt x="191" y="485"/>
                    <a:pt x="194" y="483"/>
                    <a:pt x="196" y="4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561;p97">
              <a:extLst>
                <a:ext uri="{FF2B5EF4-FFF2-40B4-BE49-F238E27FC236}">
                  <a16:creationId xmlns:a16="http://schemas.microsoft.com/office/drawing/2014/main" id="{CB2BC393-4B87-4DAE-885F-C6D27BBB61EC}"/>
                </a:ext>
              </a:extLst>
            </p:cNvPr>
            <p:cNvSpPr/>
            <p:nvPr/>
          </p:nvSpPr>
          <p:spPr>
            <a:xfrm>
              <a:off x="-3860565" y="-1673415"/>
              <a:ext cx="1469231" cy="962024"/>
            </a:xfrm>
            <a:custGeom>
              <a:avLst/>
              <a:gdLst/>
              <a:ahLst/>
              <a:cxnLst/>
              <a:rect l="l" t="t" r="r" b="b"/>
              <a:pathLst>
                <a:path w="1234" h="809" extrusionOk="0">
                  <a:moveTo>
                    <a:pt x="70" y="0"/>
                  </a:moveTo>
                  <a:cubicBezTo>
                    <a:pt x="848" y="0"/>
                    <a:pt x="848" y="0"/>
                    <a:pt x="848" y="0"/>
                  </a:cubicBezTo>
                  <a:cubicBezTo>
                    <a:pt x="892" y="0"/>
                    <a:pt x="934" y="38"/>
                    <a:pt x="958" y="101"/>
                  </a:cubicBezTo>
                  <a:cubicBezTo>
                    <a:pt x="1234" y="809"/>
                    <a:pt x="1234" y="809"/>
                    <a:pt x="1234" y="809"/>
                  </a:cubicBezTo>
                  <a:cubicBezTo>
                    <a:pt x="382" y="809"/>
                    <a:pt x="382" y="809"/>
                    <a:pt x="382" y="809"/>
                  </a:cubicBezTo>
                  <a:cubicBezTo>
                    <a:pt x="341" y="809"/>
                    <a:pt x="302" y="776"/>
                    <a:pt x="278" y="720"/>
                  </a:cubicBezTo>
                  <a:cubicBezTo>
                    <a:pt x="27" y="152"/>
                    <a:pt x="27" y="152"/>
                    <a:pt x="27" y="152"/>
                  </a:cubicBezTo>
                  <a:cubicBezTo>
                    <a:pt x="0" y="90"/>
                    <a:pt x="25" y="0"/>
                    <a:pt x="70"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62;p97">
              <a:extLst>
                <a:ext uri="{FF2B5EF4-FFF2-40B4-BE49-F238E27FC236}">
                  <a16:creationId xmlns:a16="http://schemas.microsoft.com/office/drawing/2014/main" id="{26B2AC89-12F8-4F42-9C19-4128ED36A60E}"/>
                </a:ext>
              </a:extLst>
            </p:cNvPr>
            <p:cNvSpPr/>
            <p:nvPr/>
          </p:nvSpPr>
          <p:spPr>
            <a:xfrm>
              <a:off x="-3848659" y="-1680559"/>
              <a:ext cx="1465659" cy="976313"/>
            </a:xfrm>
            <a:custGeom>
              <a:avLst/>
              <a:gdLst/>
              <a:ahLst/>
              <a:cxnLst/>
              <a:rect l="l" t="t" r="r" b="b"/>
              <a:pathLst>
                <a:path w="1231" h="821" extrusionOk="0">
                  <a:moveTo>
                    <a:pt x="60" y="6"/>
                  </a:moveTo>
                  <a:cubicBezTo>
                    <a:pt x="60" y="12"/>
                    <a:pt x="60" y="12"/>
                    <a:pt x="60" y="12"/>
                  </a:cubicBezTo>
                  <a:cubicBezTo>
                    <a:pt x="838" y="12"/>
                    <a:pt x="838" y="12"/>
                    <a:pt x="838" y="12"/>
                  </a:cubicBezTo>
                  <a:cubicBezTo>
                    <a:pt x="858" y="12"/>
                    <a:pt x="878" y="21"/>
                    <a:pt x="896" y="37"/>
                  </a:cubicBezTo>
                  <a:cubicBezTo>
                    <a:pt x="914" y="54"/>
                    <a:pt x="931" y="79"/>
                    <a:pt x="943" y="110"/>
                  </a:cubicBezTo>
                  <a:cubicBezTo>
                    <a:pt x="1215" y="809"/>
                    <a:pt x="1215" y="809"/>
                    <a:pt x="1215" y="809"/>
                  </a:cubicBezTo>
                  <a:cubicBezTo>
                    <a:pt x="372" y="809"/>
                    <a:pt x="372" y="809"/>
                    <a:pt x="372" y="809"/>
                  </a:cubicBezTo>
                  <a:cubicBezTo>
                    <a:pt x="353" y="809"/>
                    <a:pt x="335" y="801"/>
                    <a:pt x="318" y="787"/>
                  </a:cubicBezTo>
                  <a:cubicBezTo>
                    <a:pt x="301" y="772"/>
                    <a:pt x="285" y="751"/>
                    <a:pt x="273" y="723"/>
                  </a:cubicBezTo>
                  <a:cubicBezTo>
                    <a:pt x="23" y="155"/>
                    <a:pt x="23" y="155"/>
                    <a:pt x="23" y="155"/>
                  </a:cubicBezTo>
                  <a:cubicBezTo>
                    <a:pt x="15" y="139"/>
                    <a:pt x="12" y="119"/>
                    <a:pt x="12" y="101"/>
                  </a:cubicBezTo>
                  <a:cubicBezTo>
                    <a:pt x="12" y="77"/>
                    <a:pt x="17" y="54"/>
                    <a:pt x="26" y="38"/>
                  </a:cubicBezTo>
                  <a:cubicBezTo>
                    <a:pt x="31" y="30"/>
                    <a:pt x="36" y="23"/>
                    <a:pt x="42" y="19"/>
                  </a:cubicBezTo>
                  <a:cubicBezTo>
                    <a:pt x="48" y="14"/>
                    <a:pt x="54" y="12"/>
                    <a:pt x="60" y="12"/>
                  </a:cubicBezTo>
                  <a:cubicBezTo>
                    <a:pt x="60" y="6"/>
                    <a:pt x="60" y="6"/>
                    <a:pt x="60" y="6"/>
                  </a:cubicBezTo>
                  <a:cubicBezTo>
                    <a:pt x="60" y="0"/>
                    <a:pt x="60" y="0"/>
                    <a:pt x="60" y="0"/>
                  </a:cubicBezTo>
                  <a:cubicBezTo>
                    <a:pt x="51" y="0"/>
                    <a:pt x="42" y="3"/>
                    <a:pt x="34" y="9"/>
                  </a:cubicBezTo>
                  <a:cubicBezTo>
                    <a:pt x="23" y="18"/>
                    <a:pt x="15" y="31"/>
                    <a:pt x="9" y="47"/>
                  </a:cubicBezTo>
                  <a:cubicBezTo>
                    <a:pt x="3" y="63"/>
                    <a:pt x="0" y="82"/>
                    <a:pt x="0" y="101"/>
                  </a:cubicBezTo>
                  <a:cubicBezTo>
                    <a:pt x="0" y="121"/>
                    <a:pt x="3" y="142"/>
                    <a:pt x="12" y="160"/>
                  </a:cubicBezTo>
                  <a:cubicBezTo>
                    <a:pt x="262" y="728"/>
                    <a:pt x="262" y="728"/>
                    <a:pt x="262" y="728"/>
                  </a:cubicBezTo>
                  <a:cubicBezTo>
                    <a:pt x="275" y="757"/>
                    <a:pt x="291" y="780"/>
                    <a:pt x="310" y="796"/>
                  </a:cubicBezTo>
                  <a:cubicBezTo>
                    <a:pt x="328" y="812"/>
                    <a:pt x="350" y="821"/>
                    <a:pt x="372" y="821"/>
                  </a:cubicBezTo>
                  <a:cubicBezTo>
                    <a:pt x="1224" y="821"/>
                    <a:pt x="1224" y="821"/>
                    <a:pt x="1224" y="821"/>
                  </a:cubicBezTo>
                  <a:cubicBezTo>
                    <a:pt x="1226" y="821"/>
                    <a:pt x="1228" y="820"/>
                    <a:pt x="1229" y="818"/>
                  </a:cubicBezTo>
                  <a:cubicBezTo>
                    <a:pt x="1230" y="817"/>
                    <a:pt x="1231" y="815"/>
                    <a:pt x="1230" y="813"/>
                  </a:cubicBezTo>
                  <a:cubicBezTo>
                    <a:pt x="954" y="105"/>
                    <a:pt x="954" y="105"/>
                    <a:pt x="954" y="105"/>
                  </a:cubicBezTo>
                  <a:cubicBezTo>
                    <a:pt x="941" y="73"/>
                    <a:pt x="924" y="47"/>
                    <a:pt x="905" y="28"/>
                  </a:cubicBezTo>
                  <a:cubicBezTo>
                    <a:pt x="885" y="10"/>
                    <a:pt x="862" y="0"/>
                    <a:pt x="838" y="0"/>
                  </a:cubicBezTo>
                  <a:cubicBezTo>
                    <a:pt x="60" y="0"/>
                    <a:pt x="60" y="0"/>
                    <a:pt x="60" y="0"/>
                  </a:cubicBezTo>
                  <a:lnTo>
                    <a:pt x="60" y="6"/>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563;p97">
              <a:extLst>
                <a:ext uri="{FF2B5EF4-FFF2-40B4-BE49-F238E27FC236}">
                  <a16:creationId xmlns:a16="http://schemas.microsoft.com/office/drawing/2014/main" id="{A2ED1B20-E2E0-462E-9CA2-9CF273730EB8}"/>
                </a:ext>
              </a:extLst>
            </p:cNvPr>
            <p:cNvSpPr/>
            <p:nvPr/>
          </p:nvSpPr>
          <p:spPr>
            <a:xfrm>
              <a:off x="-3393840" y="-872125"/>
              <a:ext cx="720328" cy="146447"/>
            </a:xfrm>
            <a:custGeom>
              <a:avLst/>
              <a:gdLst/>
              <a:ahLst/>
              <a:cxnLst/>
              <a:rect l="l" t="t" r="r" b="b"/>
              <a:pathLst>
                <a:path w="605" h="123" extrusionOk="0">
                  <a:moveTo>
                    <a:pt x="605" y="123"/>
                  </a:moveTo>
                  <a:lnTo>
                    <a:pt x="431" y="0"/>
                  </a:lnTo>
                  <a:lnTo>
                    <a:pt x="66" y="0"/>
                  </a:lnTo>
                  <a:lnTo>
                    <a:pt x="0" y="123"/>
                  </a:lnTo>
                  <a:lnTo>
                    <a:pt x="605" y="123"/>
                  </a:lnTo>
                  <a:close/>
                </a:path>
              </a:pathLst>
            </a:custGeom>
            <a:solidFill>
              <a:srgbClr val="CCCC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564;p97">
              <a:extLst>
                <a:ext uri="{FF2B5EF4-FFF2-40B4-BE49-F238E27FC236}">
                  <a16:creationId xmlns:a16="http://schemas.microsoft.com/office/drawing/2014/main" id="{C9B31784-2078-4BB9-AB27-3D4CFED96A9F}"/>
                </a:ext>
              </a:extLst>
            </p:cNvPr>
            <p:cNvSpPr/>
            <p:nvPr/>
          </p:nvSpPr>
          <p:spPr>
            <a:xfrm>
              <a:off x="-3393840" y="-872125"/>
              <a:ext cx="720328" cy="146447"/>
            </a:xfrm>
            <a:custGeom>
              <a:avLst/>
              <a:gdLst/>
              <a:ahLst/>
              <a:cxnLst/>
              <a:rect l="l" t="t" r="r" b="b"/>
              <a:pathLst>
                <a:path w="605" h="123" extrusionOk="0">
                  <a:moveTo>
                    <a:pt x="605" y="123"/>
                  </a:moveTo>
                  <a:lnTo>
                    <a:pt x="431" y="0"/>
                  </a:lnTo>
                  <a:lnTo>
                    <a:pt x="66" y="0"/>
                  </a:lnTo>
                  <a:lnTo>
                    <a:pt x="0" y="123"/>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5;p97">
              <a:extLst>
                <a:ext uri="{FF2B5EF4-FFF2-40B4-BE49-F238E27FC236}">
                  <a16:creationId xmlns:a16="http://schemas.microsoft.com/office/drawing/2014/main" id="{A022E58D-A7E9-4688-AEF9-E4F0A469FEFA}"/>
                </a:ext>
              </a:extLst>
            </p:cNvPr>
            <p:cNvSpPr/>
            <p:nvPr/>
          </p:nvSpPr>
          <p:spPr>
            <a:xfrm>
              <a:off x="-3402175" y="-879269"/>
              <a:ext cx="735806" cy="161925"/>
            </a:xfrm>
            <a:custGeom>
              <a:avLst/>
              <a:gdLst/>
              <a:ahLst/>
              <a:cxnLst/>
              <a:rect l="l" t="t" r="r" b="b"/>
              <a:pathLst>
                <a:path w="618" h="136" extrusionOk="0">
                  <a:moveTo>
                    <a:pt x="615" y="124"/>
                  </a:moveTo>
                  <a:cubicBezTo>
                    <a:pt x="442" y="1"/>
                    <a:pt x="442" y="1"/>
                    <a:pt x="442" y="1"/>
                  </a:cubicBezTo>
                  <a:cubicBezTo>
                    <a:pt x="441" y="0"/>
                    <a:pt x="440" y="0"/>
                    <a:pt x="438" y="0"/>
                  </a:cubicBezTo>
                  <a:cubicBezTo>
                    <a:pt x="73" y="0"/>
                    <a:pt x="73" y="0"/>
                    <a:pt x="73" y="0"/>
                  </a:cubicBezTo>
                  <a:cubicBezTo>
                    <a:pt x="71" y="0"/>
                    <a:pt x="69" y="1"/>
                    <a:pt x="68" y="3"/>
                  </a:cubicBezTo>
                  <a:cubicBezTo>
                    <a:pt x="1" y="126"/>
                    <a:pt x="1" y="126"/>
                    <a:pt x="1" y="126"/>
                  </a:cubicBezTo>
                  <a:cubicBezTo>
                    <a:pt x="0" y="129"/>
                    <a:pt x="1" y="132"/>
                    <a:pt x="4" y="134"/>
                  </a:cubicBezTo>
                  <a:cubicBezTo>
                    <a:pt x="7" y="136"/>
                    <a:pt x="11" y="135"/>
                    <a:pt x="12" y="132"/>
                  </a:cubicBezTo>
                  <a:cubicBezTo>
                    <a:pt x="77" y="12"/>
                    <a:pt x="77" y="12"/>
                    <a:pt x="77" y="12"/>
                  </a:cubicBezTo>
                  <a:cubicBezTo>
                    <a:pt x="436" y="12"/>
                    <a:pt x="436" y="12"/>
                    <a:pt x="436" y="12"/>
                  </a:cubicBezTo>
                  <a:cubicBezTo>
                    <a:pt x="608" y="134"/>
                    <a:pt x="608" y="134"/>
                    <a:pt x="608" y="134"/>
                  </a:cubicBezTo>
                  <a:cubicBezTo>
                    <a:pt x="611" y="136"/>
                    <a:pt x="615" y="135"/>
                    <a:pt x="617" y="132"/>
                  </a:cubicBezTo>
                  <a:cubicBezTo>
                    <a:pt x="618" y="129"/>
                    <a:pt x="618" y="126"/>
                    <a:pt x="615" y="1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6;p97">
              <a:extLst>
                <a:ext uri="{FF2B5EF4-FFF2-40B4-BE49-F238E27FC236}">
                  <a16:creationId xmlns:a16="http://schemas.microsoft.com/office/drawing/2014/main" id="{66E33FAC-5316-4A86-8F84-00E0D991EDBB}"/>
                </a:ext>
              </a:extLst>
            </p:cNvPr>
            <p:cNvSpPr/>
            <p:nvPr/>
          </p:nvSpPr>
          <p:spPr>
            <a:xfrm>
              <a:off x="-2625887" y="-910225"/>
              <a:ext cx="40481" cy="67866"/>
            </a:xfrm>
            <a:custGeom>
              <a:avLst/>
              <a:gdLst/>
              <a:ahLst/>
              <a:cxnLst/>
              <a:rect l="l" t="t" r="r" b="b"/>
              <a:pathLst>
                <a:path w="34" h="57" extrusionOk="0">
                  <a:moveTo>
                    <a:pt x="33" y="48"/>
                  </a:moveTo>
                  <a:cubicBezTo>
                    <a:pt x="12" y="4"/>
                    <a:pt x="12" y="4"/>
                    <a:pt x="12" y="4"/>
                  </a:cubicBezTo>
                  <a:cubicBezTo>
                    <a:pt x="11" y="1"/>
                    <a:pt x="7" y="0"/>
                    <a:pt x="4" y="1"/>
                  </a:cubicBezTo>
                  <a:cubicBezTo>
                    <a:pt x="1" y="3"/>
                    <a:pt x="0" y="7"/>
                    <a:pt x="1" y="10"/>
                  </a:cubicBezTo>
                  <a:cubicBezTo>
                    <a:pt x="22" y="53"/>
                    <a:pt x="22" y="53"/>
                    <a:pt x="22" y="53"/>
                  </a:cubicBezTo>
                  <a:cubicBezTo>
                    <a:pt x="23" y="56"/>
                    <a:pt x="27" y="57"/>
                    <a:pt x="30" y="56"/>
                  </a:cubicBezTo>
                  <a:cubicBezTo>
                    <a:pt x="33" y="54"/>
                    <a:pt x="34" y="51"/>
                    <a:pt x="33" y="48"/>
                  </a:cubicBezTo>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7;p97">
              <a:extLst>
                <a:ext uri="{FF2B5EF4-FFF2-40B4-BE49-F238E27FC236}">
                  <a16:creationId xmlns:a16="http://schemas.microsoft.com/office/drawing/2014/main" id="{FC5986F9-5914-446A-BBC9-17E17DE38F90}"/>
                </a:ext>
              </a:extLst>
            </p:cNvPr>
            <p:cNvSpPr/>
            <p:nvPr/>
          </p:nvSpPr>
          <p:spPr>
            <a:xfrm>
              <a:off x="-3637919" y="-1913921"/>
              <a:ext cx="775097" cy="52388"/>
            </a:xfrm>
            <a:custGeom>
              <a:avLst/>
              <a:gdLst/>
              <a:ahLst/>
              <a:cxnLst/>
              <a:rect l="l" t="t" r="r" b="b"/>
              <a:pathLst>
                <a:path w="651" h="44" extrusionOk="0">
                  <a:moveTo>
                    <a:pt x="616" y="44"/>
                  </a:moveTo>
                  <a:lnTo>
                    <a:pt x="0" y="44"/>
                  </a:lnTo>
                  <a:lnTo>
                    <a:pt x="0" y="0"/>
                  </a:lnTo>
                  <a:lnTo>
                    <a:pt x="616" y="0"/>
                  </a:lnTo>
                  <a:lnTo>
                    <a:pt x="651" y="22"/>
                  </a:lnTo>
                  <a:lnTo>
                    <a:pt x="616" y="44"/>
                  </a:lnTo>
                  <a:close/>
                </a:path>
              </a:pathLst>
            </a:custGeom>
            <a:solidFill>
              <a:srgbClr val="CCCC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8;p97">
              <a:extLst>
                <a:ext uri="{FF2B5EF4-FFF2-40B4-BE49-F238E27FC236}">
                  <a16:creationId xmlns:a16="http://schemas.microsoft.com/office/drawing/2014/main" id="{FBE46069-EA5D-4555-A0A6-D55733262B17}"/>
                </a:ext>
              </a:extLst>
            </p:cNvPr>
            <p:cNvSpPr/>
            <p:nvPr/>
          </p:nvSpPr>
          <p:spPr>
            <a:xfrm>
              <a:off x="-3645062" y="-1921065"/>
              <a:ext cx="789384" cy="66675"/>
            </a:xfrm>
            <a:custGeom>
              <a:avLst/>
              <a:gdLst/>
              <a:ahLst/>
              <a:cxnLst/>
              <a:rect l="l" t="t" r="r" b="b"/>
              <a:pathLst>
                <a:path w="663" h="56" extrusionOk="0">
                  <a:moveTo>
                    <a:pt x="622" y="50"/>
                  </a:moveTo>
                  <a:cubicBezTo>
                    <a:pt x="622" y="44"/>
                    <a:pt x="622" y="44"/>
                    <a:pt x="622" y="44"/>
                  </a:cubicBezTo>
                  <a:cubicBezTo>
                    <a:pt x="13" y="44"/>
                    <a:pt x="13" y="44"/>
                    <a:pt x="13" y="44"/>
                  </a:cubicBezTo>
                  <a:cubicBezTo>
                    <a:pt x="13" y="12"/>
                    <a:pt x="13" y="12"/>
                    <a:pt x="13" y="12"/>
                  </a:cubicBezTo>
                  <a:cubicBezTo>
                    <a:pt x="621" y="12"/>
                    <a:pt x="621" y="12"/>
                    <a:pt x="621" y="12"/>
                  </a:cubicBezTo>
                  <a:cubicBezTo>
                    <a:pt x="646" y="28"/>
                    <a:pt x="646" y="28"/>
                    <a:pt x="646" y="28"/>
                  </a:cubicBezTo>
                  <a:cubicBezTo>
                    <a:pt x="619" y="45"/>
                    <a:pt x="619" y="45"/>
                    <a:pt x="619" y="45"/>
                  </a:cubicBezTo>
                  <a:cubicBezTo>
                    <a:pt x="622" y="50"/>
                    <a:pt x="622" y="50"/>
                    <a:pt x="622" y="50"/>
                  </a:cubicBezTo>
                  <a:cubicBezTo>
                    <a:pt x="622" y="44"/>
                    <a:pt x="622" y="44"/>
                    <a:pt x="622" y="44"/>
                  </a:cubicBezTo>
                  <a:cubicBezTo>
                    <a:pt x="622" y="50"/>
                    <a:pt x="622" y="50"/>
                    <a:pt x="622" y="50"/>
                  </a:cubicBezTo>
                  <a:cubicBezTo>
                    <a:pt x="626" y="56"/>
                    <a:pt x="626" y="56"/>
                    <a:pt x="626" y="56"/>
                  </a:cubicBezTo>
                  <a:cubicBezTo>
                    <a:pt x="660" y="34"/>
                    <a:pt x="660" y="34"/>
                    <a:pt x="660" y="34"/>
                  </a:cubicBezTo>
                  <a:cubicBezTo>
                    <a:pt x="662" y="32"/>
                    <a:pt x="663" y="30"/>
                    <a:pt x="663" y="28"/>
                  </a:cubicBezTo>
                  <a:cubicBezTo>
                    <a:pt x="663" y="26"/>
                    <a:pt x="662" y="24"/>
                    <a:pt x="660" y="23"/>
                  </a:cubicBezTo>
                  <a:cubicBezTo>
                    <a:pt x="626" y="1"/>
                    <a:pt x="626" y="1"/>
                    <a:pt x="626" y="1"/>
                  </a:cubicBezTo>
                  <a:cubicBezTo>
                    <a:pt x="625" y="1"/>
                    <a:pt x="623" y="0"/>
                    <a:pt x="622" y="0"/>
                  </a:cubicBezTo>
                  <a:cubicBezTo>
                    <a:pt x="6" y="0"/>
                    <a:pt x="6" y="0"/>
                    <a:pt x="6" y="0"/>
                  </a:cubicBezTo>
                  <a:cubicBezTo>
                    <a:pt x="5" y="0"/>
                    <a:pt x="3" y="1"/>
                    <a:pt x="2" y="2"/>
                  </a:cubicBezTo>
                  <a:cubicBezTo>
                    <a:pt x="1" y="3"/>
                    <a:pt x="0" y="5"/>
                    <a:pt x="0" y="6"/>
                  </a:cubicBezTo>
                  <a:cubicBezTo>
                    <a:pt x="0" y="50"/>
                    <a:pt x="0" y="50"/>
                    <a:pt x="0" y="50"/>
                  </a:cubicBezTo>
                  <a:cubicBezTo>
                    <a:pt x="0" y="52"/>
                    <a:pt x="1" y="54"/>
                    <a:pt x="2" y="55"/>
                  </a:cubicBezTo>
                  <a:cubicBezTo>
                    <a:pt x="3" y="56"/>
                    <a:pt x="5" y="56"/>
                    <a:pt x="6" y="56"/>
                  </a:cubicBezTo>
                  <a:cubicBezTo>
                    <a:pt x="622" y="56"/>
                    <a:pt x="622" y="56"/>
                    <a:pt x="622" y="56"/>
                  </a:cubicBezTo>
                  <a:cubicBezTo>
                    <a:pt x="623" y="56"/>
                    <a:pt x="625" y="56"/>
                    <a:pt x="626" y="56"/>
                  </a:cubicBezTo>
                  <a:lnTo>
                    <a:pt x="622" y="50"/>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9;p97">
              <a:extLst>
                <a:ext uri="{FF2B5EF4-FFF2-40B4-BE49-F238E27FC236}">
                  <a16:creationId xmlns:a16="http://schemas.microsoft.com/office/drawing/2014/main" id="{1F7106D1-FCE8-42B1-A633-17D651E21E13}"/>
                </a:ext>
              </a:extLst>
            </p:cNvPr>
            <p:cNvSpPr/>
            <p:nvPr/>
          </p:nvSpPr>
          <p:spPr>
            <a:xfrm>
              <a:off x="-3484328" y="-1317419"/>
              <a:ext cx="14288" cy="14288"/>
            </a:xfrm>
            <a:custGeom>
              <a:avLst/>
              <a:gdLst/>
              <a:ahLst/>
              <a:cxnLst/>
              <a:rect l="l" t="t" r="r" b="b"/>
              <a:pathLst>
                <a:path w="12" h="12" extrusionOk="0">
                  <a:moveTo>
                    <a:pt x="6" y="12"/>
                  </a:moveTo>
                  <a:cubicBezTo>
                    <a:pt x="7" y="12"/>
                    <a:pt x="9" y="11"/>
                    <a:pt x="10" y="10"/>
                  </a:cubicBezTo>
                  <a:cubicBezTo>
                    <a:pt x="11" y="9"/>
                    <a:pt x="12" y="8"/>
                    <a:pt x="12" y="6"/>
                  </a:cubicBezTo>
                  <a:cubicBezTo>
                    <a:pt x="12" y="4"/>
                    <a:pt x="11" y="3"/>
                    <a:pt x="10" y="2"/>
                  </a:cubicBezTo>
                  <a:cubicBezTo>
                    <a:pt x="9" y="0"/>
                    <a:pt x="7" y="0"/>
                    <a:pt x="6" y="0"/>
                  </a:cubicBezTo>
                  <a:cubicBezTo>
                    <a:pt x="4" y="0"/>
                    <a:pt x="3" y="0"/>
                    <a:pt x="2" y="2"/>
                  </a:cubicBezTo>
                  <a:cubicBezTo>
                    <a:pt x="0" y="3"/>
                    <a:pt x="0" y="4"/>
                    <a:pt x="0" y="6"/>
                  </a:cubicBezTo>
                  <a:cubicBezTo>
                    <a:pt x="0" y="8"/>
                    <a:pt x="0" y="9"/>
                    <a:pt x="2" y="10"/>
                  </a:cubicBezTo>
                  <a:cubicBezTo>
                    <a:pt x="3" y="11"/>
                    <a:pt x="4" y="12"/>
                    <a:pt x="6" y="12"/>
                  </a:cubicBezTo>
                </a:path>
              </a:pathLst>
            </a:custGeom>
            <a:solidFill>
              <a:srgbClr val="EA4335"/>
            </a:solidFill>
            <a:ln w="9525" cap="flat" cmpd="sng">
              <a:solidFill>
                <a:srgbClr val="EA4335"/>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70;p97">
              <a:extLst>
                <a:ext uri="{FF2B5EF4-FFF2-40B4-BE49-F238E27FC236}">
                  <a16:creationId xmlns:a16="http://schemas.microsoft.com/office/drawing/2014/main" id="{77D003E2-A82F-4678-9D70-1619506F6158}"/>
                </a:ext>
              </a:extLst>
            </p:cNvPr>
            <p:cNvSpPr/>
            <p:nvPr/>
          </p:nvSpPr>
          <p:spPr>
            <a:xfrm>
              <a:off x="-3577196" y="-1275746"/>
              <a:ext cx="61913" cy="58341"/>
            </a:xfrm>
            <a:custGeom>
              <a:avLst/>
              <a:gdLst/>
              <a:ahLst/>
              <a:cxnLst/>
              <a:rect l="l" t="t" r="r" b="b"/>
              <a:pathLst>
                <a:path w="52" h="49" extrusionOk="0">
                  <a:moveTo>
                    <a:pt x="41" y="2"/>
                  </a:moveTo>
                  <a:cubicBezTo>
                    <a:pt x="28" y="14"/>
                    <a:pt x="15" y="26"/>
                    <a:pt x="3" y="38"/>
                  </a:cubicBezTo>
                  <a:cubicBezTo>
                    <a:pt x="0" y="41"/>
                    <a:pt x="0" y="45"/>
                    <a:pt x="3" y="47"/>
                  </a:cubicBezTo>
                  <a:cubicBezTo>
                    <a:pt x="5" y="49"/>
                    <a:pt x="9" y="49"/>
                    <a:pt x="11" y="47"/>
                  </a:cubicBezTo>
                  <a:cubicBezTo>
                    <a:pt x="23" y="35"/>
                    <a:pt x="36" y="23"/>
                    <a:pt x="49" y="11"/>
                  </a:cubicBezTo>
                  <a:cubicBezTo>
                    <a:pt x="52" y="9"/>
                    <a:pt x="52" y="5"/>
                    <a:pt x="49" y="2"/>
                  </a:cubicBezTo>
                  <a:cubicBezTo>
                    <a:pt x="47" y="0"/>
                    <a:pt x="43" y="0"/>
                    <a:pt x="41" y="2"/>
                  </a:cubicBezTo>
                  <a:close/>
                </a:path>
              </a:pathLst>
            </a:custGeom>
            <a:solidFill>
              <a:srgbClr val="EA4335"/>
            </a:solidFill>
            <a:ln w="9525" cap="flat" cmpd="sng">
              <a:solidFill>
                <a:srgbClr val="EA4335"/>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71;p97">
              <a:extLst>
                <a:ext uri="{FF2B5EF4-FFF2-40B4-BE49-F238E27FC236}">
                  <a16:creationId xmlns:a16="http://schemas.microsoft.com/office/drawing/2014/main" id="{E7FB51F2-01C4-4876-A479-11B92EC1DB42}"/>
                </a:ext>
              </a:extLst>
            </p:cNvPr>
            <p:cNvSpPr/>
            <p:nvPr/>
          </p:nvSpPr>
          <p:spPr>
            <a:xfrm>
              <a:off x="-3842706" y="-1930590"/>
              <a:ext cx="1558528" cy="1181102"/>
            </a:xfrm>
            <a:custGeom>
              <a:avLst/>
              <a:gdLst/>
              <a:ahLst/>
              <a:cxnLst/>
              <a:rect l="l" t="t" r="r" b="b"/>
              <a:pathLst>
                <a:path w="1309" h="993" extrusionOk="0">
                  <a:moveTo>
                    <a:pt x="1021" y="50"/>
                  </a:moveTo>
                  <a:cubicBezTo>
                    <a:pt x="1021" y="50"/>
                    <a:pt x="1021" y="50"/>
                    <a:pt x="1021" y="50"/>
                  </a:cubicBezTo>
                  <a:cubicBezTo>
                    <a:pt x="1018" y="51"/>
                    <a:pt x="1016" y="55"/>
                    <a:pt x="1018" y="58"/>
                  </a:cubicBezTo>
                  <a:cubicBezTo>
                    <a:pt x="1019" y="61"/>
                    <a:pt x="1022" y="63"/>
                    <a:pt x="1025" y="61"/>
                  </a:cubicBezTo>
                  <a:cubicBezTo>
                    <a:pt x="1025" y="61"/>
                    <a:pt x="1025" y="61"/>
                    <a:pt x="1025" y="61"/>
                  </a:cubicBezTo>
                  <a:cubicBezTo>
                    <a:pt x="1029" y="60"/>
                    <a:pt x="1030" y="57"/>
                    <a:pt x="1029" y="53"/>
                  </a:cubicBezTo>
                  <a:cubicBezTo>
                    <a:pt x="1028" y="50"/>
                    <a:pt x="1024" y="49"/>
                    <a:pt x="1021" y="50"/>
                  </a:cubicBezTo>
                  <a:close/>
                  <a:moveTo>
                    <a:pt x="1070" y="32"/>
                  </a:moveTo>
                  <a:cubicBezTo>
                    <a:pt x="1055" y="37"/>
                    <a:pt x="1038" y="43"/>
                    <a:pt x="1021" y="50"/>
                  </a:cubicBezTo>
                  <a:cubicBezTo>
                    <a:pt x="1018" y="51"/>
                    <a:pt x="1016" y="55"/>
                    <a:pt x="1018" y="58"/>
                  </a:cubicBezTo>
                  <a:cubicBezTo>
                    <a:pt x="1019" y="61"/>
                    <a:pt x="1022" y="63"/>
                    <a:pt x="1025" y="61"/>
                  </a:cubicBezTo>
                  <a:cubicBezTo>
                    <a:pt x="1042" y="55"/>
                    <a:pt x="1059" y="48"/>
                    <a:pt x="1074" y="43"/>
                  </a:cubicBezTo>
                  <a:cubicBezTo>
                    <a:pt x="1078" y="42"/>
                    <a:pt x="1079" y="38"/>
                    <a:pt x="1078" y="35"/>
                  </a:cubicBezTo>
                  <a:cubicBezTo>
                    <a:pt x="1077" y="32"/>
                    <a:pt x="1074" y="30"/>
                    <a:pt x="1070" y="32"/>
                  </a:cubicBezTo>
                  <a:close/>
                  <a:moveTo>
                    <a:pt x="1121" y="16"/>
                  </a:moveTo>
                  <a:cubicBezTo>
                    <a:pt x="1121" y="16"/>
                    <a:pt x="1121" y="16"/>
                    <a:pt x="1121" y="16"/>
                  </a:cubicBezTo>
                  <a:cubicBezTo>
                    <a:pt x="1118" y="17"/>
                    <a:pt x="1116" y="20"/>
                    <a:pt x="1117" y="23"/>
                  </a:cubicBezTo>
                  <a:cubicBezTo>
                    <a:pt x="1118" y="27"/>
                    <a:pt x="1121" y="28"/>
                    <a:pt x="1124" y="28"/>
                  </a:cubicBezTo>
                  <a:cubicBezTo>
                    <a:pt x="1128" y="27"/>
                    <a:pt x="1129" y="23"/>
                    <a:pt x="1129" y="20"/>
                  </a:cubicBezTo>
                  <a:cubicBezTo>
                    <a:pt x="1128" y="17"/>
                    <a:pt x="1124" y="15"/>
                    <a:pt x="1121" y="16"/>
                  </a:cubicBezTo>
                  <a:close/>
                  <a:moveTo>
                    <a:pt x="1173" y="4"/>
                  </a:moveTo>
                  <a:cubicBezTo>
                    <a:pt x="1157" y="7"/>
                    <a:pt x="1140" y="11"/>
                    <a:pt x="1121" y="16"/>
                  </a:cubicBezTo>
                  <a:cubicBezTo>
                    <a:pt x="1118" y="17"/>
                    <a:pt x="1116" y="20"/>
                    <a:pt x="1117" y="23"/>
                  </a:cubicBezTo>
                  <a:cubicBezTo>
                    <a:pt x="1118" y="27"/>
                    <a:pt x="1121" y="28"/>
                    <a:pt x="1124" y="28"/>
                  </a:cubicBezTo>
                  <a:cubicBezTo>
                    <a:pt x="1142" y="23"/>
                    <a:pt x="1159" y="19"/>
                    <a:pt x="1175" y="16"/>
                  </a:cubicBezTo>
                  <a:cubicBezTo>
                    <a:pt x="1178" y="16"/>
                    <a:pt x="1181" y="13"/>
                    <a:pt x="1180" y="9"/>
                  </a:cubicBezTo>
                  <a:cubicBezTo>
                    <a:pt x="1179" y="6"/>
                    <a:pt x="1176" y="4"/>
                    <a:pt x="1173" y="4"/>
                  </a:cubicBezTo>
                  <a:close/>
                  <a:moveTo>
                    <a:pt x="1227" y="0"/>
                  </a:moveTo>
                  <a:cubicBezTo>
                    <a:pt x="1227" y="0"/>
                    <a:pt x="1227" y="0"/>
                    <a:pt x="1227" y="0"/>
                  </a:cubicBezTo>
                  <a:cubicBezTo>
                    <a:pt x="1223" y="0"/>
                    <a:pt x="1220" y="3"/>
                    <a:pt x="1220" y="6"/>
                  </a:cubicBezTo>
                  <a:cubicBezTo>
                    <a:pt x="1220" y="10"/>
                    <a:pt x="1223" y="12"/>
                    <a:pt x="1226" y="13"/>
                  </a:cubicBezTo>
                  <a:cubicBezTo>
                    <a:pt x="1226" y="12"/>
                    <a:pt x="1226" y="12"/>
                    <a:pt x="1226" y="12"/>
                  </a:cubicBezTo>
                  <a:cubicBezTo>
                    <a:pt x="1230" y="13"/>
                    <a:pt x="1232" y="10"/>
                    <a:pt x="1232" y="7"/>
                  </a:cubicBezTo>
                  <a:cubicBezTo>
                    <a:pt x="1233" y="3"/>
                    <a:pt x="1230" y="0"/>
                    <a:pt x="1227" y="0"/>
                  </a:cubicBezTo>
                  <a:close/>
                  <a:moveTo>
                    <a:pt x="1280" y="14"/>
                  </a:moveTo>
                  <a:cubicBezTo>
                    <a:pt x="1266" y="5"/>
                    <a:pt x="1248" y="1"/>
                    <a:pt x="1227" y="0"/>
                  </a:cubicBezTo>
                  <a:cubicBezTo>
                    <a:pt x="1223" y="0"/>
                    <a:pt x="1220" y="3"/>
                    <a:pt x="1220" y="6"/>
                  </a:cubicBezTo>
                  <a:cubicBezTo>
                    <a:pt x="1220" y="10"/>
                    <a:pt x="1223" y="12"/>
                    <a:pt x="1226" y="13"/>
                  </a:cubicBezTo>
                  <a:cubicBezTo>
                    <a:pt x="1246" y="13"/>
                    <a:pt x="1262" y="17"/>
                    <a:pt x="1274" y="24"/>
                  </a:cubicBezTo>
                  <a:cubicBezTo>
                    <a:pt x="1276" y="26"/>
                    <a:pt x="1280" y="25"/>
                    <a:pt x="1282" y="22"/>
                  </a:cubicBezTo>
                  <a:cubicBezTo>
                    <a:pt x="1284" y="20"/>
                    <a:pt x="1283" y="16"/>
                    <a:pt x="1280" y="14"/>
                  </a:cubicBezTo>
                  <a:close/>
                  <a:moveTo>
                    <a:pt x="1309" y="62"/>
                  </a:moveTo>
                  <a:cubicBezTo>
                    <a:pt x="1309" y="62"/>
                    <a:pt x="1309" y="62"/>
                    <a:pt x="1309" y="62"/>
                  </a:cubicBezTo>
                  <a:cubicBezTo>
                    <a:pt x="1308" y="59"/>
                    <a:pt x="1305" y="56"/>
                    <a:pt x="1302" y="57"/>
                  </a:cubicBezTo>
                  <a:cubicBezTo>
                    <a:pt x="1299" y="57"/>
                    <a:pt x="1296" y="60"/>
                    <a:pt x="1297" y="63"/>
                  </a:cubicBezTo>
                  <a:cubicBezTo>
                    <a:pt x="1297" y="63"/>
                    <a:pt x="1297" y="63"/>
                    <a:pt x="1297" y="63"/>
                  </a:cubicBezTo>
                  <a:cubicBezTo>
                    <a:pt x="1297" y="67"/>
                    <a:pt x="1300" y="69"/>
                    <a:pt x="1303" y="69"/>
                  </a:cubicBezTo>
                  <a:cubicBezTo>
                    <a:pt x="1306" y="68"/>
                    <a:pt x="1309" y="66"/>
                    <a:pt x="1309" y="62"/>
                  </a:cubicBezTo>
                  <a:close/>
                  <a:moveTo>
                    <a:pt x="1300" y="116"/>
                  </a:moveTo>
                  <a:cubicBezTo>
                    <a:pt x="1306" y="99"/>
                    <a:pt x="1309" y="84"/>
                    <a:pt x="1309" y="70"/>
                  </a:cubicBezTo>
                  <a:cubicBezTo>
                    <a:pt x="1309" y="67"/>
                    <a:pt x="1309" y="65"/>
                    <a:pt x="1309" y="62"/>
                  </a:cubicBezTo>
                  <a:cubicBezTo>
                    <a:pt x="1308" y="59"/>
                    <a:pt x="1305" y="56"/>
                    <a:pt x="1302" y="57"/>
                  </a:cubicBezTo>
                  <a:cubicBezTo>
                    <a:pt x="1299" y="57"/>
                    <a:pt x="1296" y="60"/>
                    <a:pt x="1297" y="63"/>
                  </a:cubicBezTo>
                  <a:cubicBezTo>
                    <a:pt x="1297" y="65"/>
                    <a:pt x="1297" y="68"/>
                    <a:pt x="1297" y="70"/>
                  </a:cubicBezTo>
                  <a:cubicBezTo>
                    <a:pt x="1297" y="82"/>
                    <a:pt x="1294" y="96"/>
                    <a:pt x="1289" y="112"/>
                  </a:cubicBezTo>
                  <a:cubicBezTo>
                    <a:pt x="1287" y="115"/>
                    <a:pt x="1289" y="119"/>
                    <a:pt x="1292" y="120"/>
                  </a:cubicBezTo>
                  <a:cubicBezTo>
                    <a:pt x="1296" y="121"/>
                    <a:pt x="1299" y="119"/>
                    <a:pt x="1300" y="116"/>
                  </a:cubicBezTo>
                  <a:close/>
                  <a:moveTo>
                    <a:pt x="1278" y="165"/>
                  </a:moveTo>
                  <a:cubicBezTo>
                    <a:pt x="1278" y="165"/>
                    <a:pt x="1278" y="165"/>
                    <a:pt x="1278" y="165"/>
                  </a:cubicBezTo>
                  <a:cubicBezTo>
                    <a:pt x="1280" y="162"/>
                    <a:pt x="1279" y="158"/>
                    <a:pt x="1276" y="157"/>
                  </a:cubicBezTo>
                  <a:cubicBezTo>
                    <a:pt x="1273" y="155"/>
                    <a:pt x="1269" y="156"/>
                    <a:pt x="1267" y="159"/>
                  </a:cubicBezTo>
                  <a:cubicBezTo>
                    <a:pt x="1267" y="159"/>
                    <a:pt x="1267" y="159"/>
                    <a:pt x="1267" y="159"/>
                  </a:cubicBezTo>
                  <a:cubicBezTo>
                    <a:pt x="1266" y="162"/>
                    <a:pt x="1267" y="166"/>
                    <a:pt x="1270" y="167"/>
                  </a:cubicBezTo>
                  <a:cubicBezTo>
                    <a:pt x="1273" y="169"/>
                    <a:pt x="1276" y="168"/>
                    <a:pt x="1278" y="165"/>
                  </a:cubicBezTo>
                  <a:close/>
                  <a:moveTo>
                    <a:pt x="1250" y="210"/>
                  </a:moveTo>
                  <a:cubicBezTo>
                    <a:pt x="1261" y="194"/>
                    <a:pt x="1270" y="179"/>
                    <a:pt x="1278" y="165"/>
                  </a:cubicBezTo>
                  <a:cubicBezTo>
                    <a:pt x="1280" y="162"/>
                    <a:pt x="1279" y="158"/>
                    <a:pt x="1276" y="157"/>
                  </a:cubicBezTo>
                  <a:cubicBezTo>
                    <a:pt x="1273" y="155"/>
                    <a:pt x="1269" y="156"/>
                    <a:pt x="1267" y="159"/>
                  </a:cubicBezTo>
                  <a:cubicBezTo>
                    <a:pt x="1260" y="173"/>
                    <a:pt x="1251" y="188"/>
                    <a:pt x="1240" y="203"/>
                  </a:cubicBezTo>
                  <a:cubicBezTo>
                    <a:pt x="1238" y="206"/>
                    <a:pt x="1239" y="210"/>
                    <a:pt x="1242" y="212"/>
                  </a:cubicBezTo>
                  <a:cubicBezTo>
                    <a:pt x="1244" y="214"/>
                    <a:pt x="1248" y="213"/>
                    <a:pt x="1250" y="210"/>
                  </a:cubicBezTo>
                  <a:close/>
                  <a:moveTo>
                    <a:pt x="1219" y="253"/>
                  </a:moveTo>
                  <a:cubicBezTo>
                    <a:pt x="1219" y="253"/>
                    <a:pt x="1219" y="253"/>
                    <a:pt x="1219" y="253"/>
                  </a:cubicBezTo>
                  <a:cubicBezTo>
                    <a:pt x="1221" y="250"/>
                    <a:pt x="1220" y="247"/>
                    <a:pt x="1218" y="245"/>
                  </a:cubicBezTo>
                  <a:cubicBezTo>
                    <a:pt x="1215" y="242"/>
                    <a:pt x="1211" y="243"/>
                    <a:pt x="1209" y="246"/>
                  </a:cubicBezTo>
                  <a:cubicBezTo>
                    <a:pt x="1209" y="246"/>
                    <a:pt x="1209" y="246"/>
                    <a:pt x="1209" y="246"/>
                  </a:cubicBezTo>
                  <a:cubicBezTo>
                    <a:pt x="1207" y="248"/>
                    <a:pt x="1208" y="252"/>
                    <a:pt x="1210" y="254"/>
                  </a:cubicBezTo>
                  <a:cubicBezTo>
                    <a:pt x="1213" y="256"/>
                    <a:pt x="1217" y="256"/>
                    <a:pt x="1219" y="253"/>
                  </a:cubicBezTo>
                  <a:close/>
                  <a:moveTo>
                    <a:pt x="1186" y="294"/>
                  </a:moveTo>
                  <a:cubicBezTo>
                    <a:pt x="1197" y="280"/>
                    <a:pt x="1209" y="266"/>
                    <a:pt x="1219" y="253"/>
                  </a:cubicBezTo>
                  <a:cubicBezTo>
                    <a:pt x="1221" y="250"/>
                    <a:pt x="1220" y="247"/>
                    <a:pt x="1218" y="245"/>
                  </a:cubicBezTo>
                  <a:cubicBezTo>
                    <a:pt x="1215" y="242"/>
                    <a:pt x="1211" y="243"/>
                    <a:pt x="1209" y="246"/>
                  </a:cubicBezTo>
                  <a:cubicBezTo>
                    <a:pt x="1199" y="259"/>
                    <a:pt x="1188" y="272"/>
                    <a:pt x="1176" y="286"/>
                  </a:cubicBezTo>
                  <a:cubicBezTo>
                    <a:pt x="1174" y="289"/>
                    <a:pt x="1174" y="293"/>
                    <a:pt x="1177" y="295"/>
                  </a:cubicBezTo>
                  <a:cubicBezTo>
                    <a:pt x="1180" y="297"/>
                    <a:pt x="1183" y="297"/>
                    <a:pt x="1186" y="294"/>
                  </a:cubicBezTo>
                  <a:close/>
                  <a:moveTo>
                    <a:pt x="1151" y="334"/>
                  </a:moveTo>
                  <a:cubicBezTo>
                    <a:pt x="1151" y="334"/>
                    <a:pt x="1151" y="334"/>
                    <a:pt x="1151" y="334"/>
                  </a:cubicBezTo>
                  <a:cubicBezTo>
                    <a:pt x="1153" y="331"/>
                    <a:pt x="1153" y="327"/>
                    <a:pt x="1150" y="325"/>
                  </a:cubicBezTo>
                  <a:cubicBezTo>
                    <a:pt x="1148" y="323"/>
                    <a:pt x="1144" y="323"/>
                    <a:pt x="1142" y="325"/>
                  </a:cubicBezTo>
                  <a:cubicBezTo>
                    <a:pt x="1142" y="325"/>
                    <a:pt x="1142" y="325"/>
                    <a:pt x="1142" y="325"/>
                  </a:cubicBezTo>
                  <a:cubicBezTo>
                    <a:pt x="1139" y="328"/>
                    <a:pt x="1139" y="332"/>
                    <a:pt x="1142" y="334"/>
                  </a:cubicBezTo>
                  <a:cubicBezTo>
                    <a:pt x="1144" y="336"/>
                    <a:pt x="1148" y="336"/>
                    <a:pt x="1151" y="334"/>
                  </a:cubicBezTo>
                  <a:close/>
                  <a:moveTo>
                    <a:pt x="1114" y="372"/>
                  </a:moveTo>
                  <a:cubicBezTo>
                    <a:pt x="1127" y="359"/>
                    <a:pt x="1139" y="346"/>
                    <a:pt x="1151" y="334"/>
                  </a:cubicBezTo>
                  <a:cubicBezTo>
                    <a:pt x="1153" y="331"/>
                    <a:pt x="1153" y="327"/>
                    <a:pt x="1150" y="325"/>
                  </a:cubicBezTo>
                  <a:cubicBezTo>
                    <a:pt x="1148" y="323"/>
                    <a:pt x="1144" y="323"/>
                    <a:pt x="1142" y="325"/>
                  </a:cubicBezTo>
                  <a:cubicBezTo>
                    <a:pt x="1130" y="338"/>
                    <a:pt x="1118" y="351"/>
                    <a:pt x="1106" y="364"/>
                  </a:cubicBezTo>
                  <a:cubicBezTo>
                    <a:pt x="1103" y="366"/>
                    <a:pt x="1103" y="370"/>
                    <a:pt x="1106" y="372"/>
                  </a:cubicBezTo>
                  <a:cubicBezTo>
                    <a:pt x="1108" y="374"/>
                    <a:pt x="1112" y="374"/>
                    <a:pt x="1114" y="372"/>
                  </a:cubicBezTo>
                  <a:close/>
                  <a:moveTo>
                    <a:pt x="1077" y="409"/>
                  </a:moveTo>
                  <a:cubicBezTo>
                    <a:pt x="1077" y="409"/>
                    <a:pt x="1077" y="409"/>
                    <a:pt x="1077" y="409"/>
                  </a:cubicBezTo>
                  <a:cubicBezTo>
                    <a:pt x="1079" y="407"/>
                    <a:pt x="1079" y="403"/>
                    <a:pt x="1077" y="401"/>
                  </a:cubicBezTo>
                  <a:cubicBezTo>
                    <a:pt x="1075" y="398"/>
                    <a:pt x="1071" y="398"/>
                    <a:pt x="1068" y="401"/>
                  </a:cubicBezTo>
                  <a:cubicBezTo>
                    <a:pt x="1066" y="403"/>
                    <a:pt x="1066" y="407"/>
                    <a:pt x="1068" y="409"/>
                  </a:cubicBezTo>
                  <a:cubicBezTo>
                    <a:pt x="1071" y="412"/>
                    <a:pt x="1074" y="412"/>
                    <a:pt x="1077" y="409"/>
                  </a:cubicBezTo>
                  <a:close/>
                  <a:moveTo>
                    <a:pt x="1039" y="446"/>
                  </a:moveTo>
                  <a:cubicBezTo>
                    <a:pt x="1052" y="433"/>
                    <a:pt x="1065" y="421"/>
                    <a:pt x="1077" y="409"/>
                  </a:cubicBezTo>
                  <a:cubicBezTo>
                    <a:pt x="1079" y="407"/>
                    <a:pt x="1079" y="403"/>
                    <a:pt x="1077" y="401"/>
                  </a:cubicBezTo>
                  <a:cubicBezTo>
                    <a:pt x="1075" y="398"/>
                    <a:pt x="1071" y="398"/>
                    <a:pt x="1068" y="401"/>
                  </a:cubicBezTo>
                  <a:cubicBezTo>
                    <a:pt x="1056" y="412"/>
                    <a:pt x="1043" y="425"/>
                    <a:pt x="1030" y="437"/>
                  </a:cubicBezTo>
                  <a:cubicBezTo>
                    <a:pt x="1028" y="439"/>
                    <a:pt x="1028" y="443"/>
                    <a:pt x="1030" y="445"/>
                  </a:cubicBezTo>
                  <a:cubicBezTo>
                    <a:pt x="1032" y="448"/>
                    <a:pt x="1036" y="448"/>
                    <a:pt x="1039" y="446"/>
                  </a:cubicBezTo>
                  <a:close/>
                  <a:moveTo>
                    <a:pt x="1000" y="481"/>
                  </a:moveTo>
                  <a:cubicBezTo>
                    <a:pt x="1000" y="481"/>
                    <a:pt x="1000" y="481"/>
                    <a:pt x="1000" y="481"/>
                  </a:cubicBezTo>
                  <a:cubicBezTo>
                    <a:pt x="1002" y="479"/>
                    <a:pt x="1002" y="475"/>
                    <a:pt x="1000" y="472"/>
                  </a:cubicBezTo>
                  <a:cubicBezTo>
                    <a:pt x="998" y="470"/>
                    <a:pt x="994" y="470"/>
                    <a:pt x="991" y="472"/>
                  </a:cubicBezTo>
                  <a:cubicBezTo>
                    <a:pt x="989" y="474"/>
                    <a:pt x="989" y="478"/>
                    <a:pt x="991" y="481"/>
                  </a:cubicBezTo>
                  <a:cubicBezTo>
                    <a:pt x="993" y="483"/>
                    <a:pt x="997" y="483"/>
                    <a:pt x="1000" y="481"/>
                  </a:cubicBezTo>
                  <a:close/>
                  <a:moveTo>
                    <a:pt x="960" y="516"/>
                  </a:moveTo>
                  <a:cubicBezTo>
                    <a:pt x="973" y="504"/>
                    <a:pt x="987" y="493"/>
                    <a:pt x="1000" y="481"/>
                  </a:cubicBezTo>
                  <a:cubicBezTo>
                    <a:pt x="1002" y="479"/>
                    <a:pt x="1002" y="475"/>
                    <a:pt x="1000" y="472"/>
                  </a:cubicBezTo>
                  <a:cubicBezTo>
                    <a:pt x="998" y="470"/>
                    <a:pt x="994" y="470"/>
                    <a:pt x="991" y="472"/>
                  </a:cubicBezTo>
                  <a:cubicBezTo>
                    <a:pt x="979" y="483"/>
                    <a:pt x="965" y="495"/>
                    <a:pt x="952" y="506"/>
                  </a:cubicBezTo>
                  <a:cubicBezTo>
                    <a:pt x="949" y="509"/>
                    <a:pt x="949" y="512"/>
                    <a:pt x="951" y="515"/>
                  </a:cubicBezTo>
                  <a:cubicBezTo>
                    <a:pt x="953" y="518"/>
                    <a:pt x="957" y="518"/>
                    <a:pt x="960" y="516"/>
                  </a:cubicBezTo>
                  <a:close/>
                  <a:moveTo>
                    <a:pt x="919" y="549"/>
                  </a:moveTo>
                  <a:cubicBezTo>
                    <a:pt x="919" y="549"/>
                    <a:pt x="919" y="549"/>
                    <a:pt x="919" y="549"/>
                  </a:cubicBezTo>
                  <a:cubicBezTo>
                    <a:pt x="922" y="547"/>
                    <a:pt x="922" y="544"/>
                    <a:pt x="920" y="541"/>
                  </a:cubicBezTo>
                  <a:cubicBezTo>
                    <a:pt x="918" y="538"/>
                    <a:pt x="914" y="538"/>
                    <a:pt x="912" y="540"/>
                  </a:cubicBezTo>
                  <a:cubicBezTo>
                    <a:pt x="909" y="542"/>
                    <a:pt x="909" y="546"/>
                    <a:pt x="911" y="549"/>
                  </a:cubicBezTo>
                  <a:cubicBezTo>
                    <a:pt x="913" y="551"/>
                    <a:pt x="917" y="552"/>
                    <a:pt x="919" y="549"/>
                  </a:cubicBezTo>
                  <a:close/>
                  <a:moveTo>
                    <a:pt x="878" y="583"/>
                  </a:moveTo>
                  <a:cubicBezTo>
                    <a:pt x="892" y="572"/>
                    <a:pt x="906" y="560"/>
                    <a:pt x="919" y="549"/>
                  </a:cubicBezTo>
                  <a:cubicBezTo>
                    <a:pt x="922" y="547"/>
                    <a:pt x="922" y="544"/>
                    <a:pt x="920" y="541"/>
                  </a:cubicBezTo>
                  <a:cubicBezTo>
                    <a:pt x="918" y="538"/>
                    <a:pt x="914" y="538"/>
                    <a:pt x="912" y="540"/>
                  </a:cubicBezTo>
                  <a:cubicBezTo>
                    <a:pt x="898" y="551"/>
                    <a:pt x="885" y="562"/>
                    <a:pt x="871" y="573"/>
                  </a:cubicBezTo>
                  <a:cubicBezTo>
                    <a:pt x="868" y="575"/>
                    <a:pt x="868" y="579"/>
                    <a:pt x="870" y="582"/>
                  </a:cubicBezTo>
                  <a:cubicBezTo>
                    <a:pt x="872" y="584"/>
                    <a:pt x="876" y="585"/>
                    <a:pt x="878" y="583"/>
                  </a:cubicBezTo>
                  <a:close/>
                  <a:moveTo>
                    <a:pt x="837" y="615"/>
                  </a:moveTo>
                  <a:cubicBezTo>
                    <a:pt x="837" y="615"/>
                    <a:pt x="837" y="615"/>
                    <a:pt x="837" y="615"/>
                  </a:cubicBezTo>
                  <a:cubicBezTo>
                    <a:pt x="839" y="613"/>
                    <a:pt x="840" y="609"/>
                    <a:pt x="838" y="606"/>
                  </a:cubicBezTo>
                  <a:cubicBezTo>
                    <a:pt x="836" y="604"/>
                    <a:pt x="832" y="603"/>
                    <a:pt x="829" y="605"/>
                  </a:cubicBezTo>
                  <a:cubicBezTo>
                    <a:pt x="829" y="605"/>
                    <a:pt x="829" y="605"/>
                    <a:pt x="829" y="605"/>
                  </a:cubicBezTo>
                  <a:cubicBezTo>
                    <a:pt x="827" y="607"/>
                    <a:pt x="826" y="611"/>
                    <a:pt x="828" y="614"/>
                  </a:cubicBezTo>
                  <a:cubicBezTo>
                    <a:pt x="830" y="616"/>
                    <a:pt x="834" y="617"/>
                    <a:pt x="837" y="615"/>
                  </a:cubicBezTo>
                  <a:close/>
                  <a:moveTo>
                    <a:pt x="794" y="647"/>
                  </a:moveTo>
                  <a:cubicBezTo>
                    <a:pt x="809" y="636"/>
                    <a:pt x="823" y="625"/>
                    <a:pt x="837" y="615"/>
                  </a:cubicBezTo>
                  <a:cubicBezTo>
                    <a:pt x="839" y="613"/>
                    <a:pt x="840" y="609"/>
                    <a:pt x="838" y="606"/>
                  </a:cubicBezTo>
                  <a:cubicBezTo>
                    <a:pt x="836" y="604"/>
                    <a:pt x="832" y="603"/>
                    <a:pt x="829" y="605"/>
                  </a:cubicBezTo>
                  <a:cubicBezTo>
                    <a:pt x="815" y="616"/>
                    <a:pt x="801" y="626"/>
                    <a:pt x="787" y="637"/>
                  </a:cubicBezTo>
                  <a:cubicBezTo>
                    <a:pt x="785" y="639"/>
                    <a:pt x="784" y="643"/>
                    <a:pt x="786" y="645"/>
                  </a:cubicBezTo>
                  <a:cubicBezTo>
                    <a:pt x="788" y="648"/>
                    <a:pt x="792" y="649"/>
                    <a:pt x="794" y="647"/>
                  </a:cubicBezTo>
                  <a:close/>
                  <a:moveTo>
                    <a:pt x="752" y="678"/>
                  </a:moveTo>
                  <a:cubicBezTo>
                    <a:pt x="752" y="678"/>
                    <a:pt x="752" y="678"/>
                    <a:pt x="752" y="678"/>
                  </a:cubicBezTo>
                  <a:cubicBezTo>
                    <a:pt x="755" y="676"/>
                    <a:pt x="755" y="672"/>
                    <a:pt x="753" y="669"/>
                  </a:cubicBezTo>
                  <a:cubicBezTo>
                    <a:pt x="751" y="666"/>
                    <a:pt x="747" y="666"/>
                    <a:pt x="745" y="668"/>
                  </a:cubicBezTo>
                  <a:cubicBezTo>
                    <a:pt x="742" y="670"/>
                    <a:pt x="741" y="673"/>
                    <a:pt x="743" y="676"/>
                  </a:cubicBezTo>
                  <a:cubicBezTo>
                    <a:pt x="745" y="679"/>
                    <a:pt x="749" y="679"/>
                    <a:pt x="752" y="678"/>
                  </a:cubicBezTo>
                  <a:close/>
                  <a:moveTo>
                    <a:pt x="709" y="708"/>
                  </a:moveTo>
                  <a:cubicBezTo>
                    <a:pt x="723" y="698"/>
                    <a:pt x="737" y="688"/>
                    <a:pt x="752" y="678"/>
                  </a:cubicBezTo>
                  <a:cubicBezTo>
                    <a:pt x="755" y="676"/>
                    <a:pt x="755" y="672"/>
                    <a:pt x="753" y="669"/>
                  </a:cubicBezTo>
                  <a:cubicBezTo>
                    <a:pt x="751" y="666"/>
                    <a:pt x="747" y="666"/>
                    <a:pt x="745" y="668"/>
                  </a:cubicBezTo>
                  <a:cubicBezTo>
                    <a:pt x="730" y="678"/>
                    <a:pt x="716" y="688"/>
                    <a:pt x="702" y="698"/>
                  </a:cubicBezTo>
                  <a:cubicBezTo>
                    <a:pt x="699" y="700"/>
                    <a:pt x="698" y="703"/>
                    <a:pt x="700" y="706"/>
                  </a:cubicBezTo>
                  <a:cubicBezTo>
                    <a:pt x="702" y="709"/>
                    <a:pt x="706" y="710"/>
                    <a:pt x="709" y="708"/>
                  </a:cubicBezTo>
                  <a:close/>
                  <a:moveTo>
                    <a:pt x="665" y="737"/>
                  </a:moveTo>
                  <a:cubicBezTo>
                    <a:pt x="665" y="737"/>
                    <a:pt x="665" y="737"/>
                    <a:pt x="665" y="737"/>
                  </a:cubicBezTo>
                  <a:cubicBezTo>
                    <a:pt x="668" y="735"/>
                    <a:pt x="669" y="732"/>
                    <a:pt x="667" y="729"/>
                  </a:cubicBezTo>
                  <a:cubicBezTo>
                    <a:pt x="665" y="726"/>
                    <a:pt x="661" y="725"/>
                    <a:pt x="658" y="727"/>
                  </a:cubicBezTo>
                  <a:cubicBezTo>
                    <a:pt x="655" y="729"/>
                    <a:pt x="655" y="733"/>
                    <a:pt x="657" y="736"/>
                  </a:cubicBezTo>
                  <a:cubicBezTo>
                    <a:pt x="658" y="738"/>
                    <a:pt x="662" y="739"/>
                    <a:pt x="665" y="737"/>
                  </a:cubicBezTo>
                  <a:close/>
                  <a:moveTo>
                    <a:pt x="621" y="766"/>
                  </a:moveTo>
                  <a:cubicBezTo>
                    <a:pt x="635" y="757"/>
                    <a:pt x="650" y="747"/>
                    <a:pt x="665" y="737"/>
                  </a:cubicBezTo>
                  <a:cubicBezTo>
                    <a:pt x="668" y="735"/>
                    <a:pt x="669" y="732"/>
                    <a:pt x="667" y="729"/>
                  </a:cubicBezTo>
                  <a:cubicBezTo>
                    <a:pt x="665" y="726"/>
                    <a:pt x="661" y="725"/>
                    <a:pt x="658" y="727"/>
                  </a:cubicBezTo>
                  <a:cubicBezTo>
                    <a:pt x="643" y="737"/>
                    <a:pt x="629" y="746"/>
                    <a:pt x="614" y="756"/>
                  </a:cubicBezTo>
                  <a:cubicBezTo>
                    <a:pt x="611" y="758"/>
                    <a:pt x="611" y="761"/>
                    <a:pt x="612" y="764"/>
                  </a:cubicBezTo>
                  <a:cubicBezTo>
                    <a:pt x="614" y="767"/>
                    <a:pt x="618" y="768"/>
                    <a:pt x="621" y="766"/>
                  </a:cubicBezTo>
                  <a:close/>
                  <a:moveTo>
                    <a:pt x="576" y="794"/>
                  </a:moveTo>
                  <a:cubicBezTo>
                    <a:pt x="576" y="794"/>
                    <a:pt x="576" y="794"/>
                    <a:pt x="576" y="794"/>
                  </a:cubicBezTo>
                  <a:cubicBezTo>
                    <a:pt x="579" y="792"/>
                    <a:pt x="580" y="788"/>
                    <a:pt x="578" y="786"/>
                  </a:cubicBezTo>
                  <a:cubicBezTo>
                    <a:pt x="576" y="783"/>
                    <a:pt x="573" y="782"/>
                    <a:pt x="570" y="784"/>
                  </a:cubicBezTo>
                  <a:cubicBezTo>
                    <a:pt x="570" y="784"/>
                    <a:pt x="570" y="784"/>
                    <a:pt x="570" y="784"/>
                  </a:cubicBezTo>
                  <a:cubicBezTo>
                    <a:pt x="567" y="785"/>
                    <a:pt x="566" y="789"/>
                    <a:pt x="568" y="792"/>
                  </a:cubicBezTo>
                  <a:cubicBezTo>
                    <a:pt x="569" y="795"/>
                    <a:pt x="573" y="796"/>
                    <a:pt x="576" y="794"/>
                  </a:cubicBezTo>
                  <a:close/>
                  <a:moveTo>
                    <a:pt x="531" y="821"/>
                  </a:moveTo>
                  <a:cubicBezTo>
                    <a:pt x="546" y="812"/>
                    <a:pt x="561" y="803"/>
                    <a:pt x="576" y="794"/>
                  </a:cubicBezTo>
                  <a:cubicBezTo>
                    <a:pt x="579" y="792"/>
                    <a:pt x="580" y="788"/>
                    <a:pt x="578" y="786"/>
                  </a:cubicBezTo>
                  <a:cubicBezTo>
                    <a:pt x="576" y="783"/>
                    <a:pt x="573" y="782"/>
                    <a:pt x="570" y="784"/>
                  </a:cubicBezTo>
                  <a:cubicBezTo>
                    <a:pt x="555" y="793"/>
                    <a:pt x="540" y="802"/>
                    <a:pt x="525" y="810"/>
                  </a:cubicBezTo>
                  <a:cubicBezTo>
                    <a:pt x="522" y="812"/>
                    <a:pt x="521" y="816"/>
                    <a:pt x="522" y="819"/>
                  </a:cubicBezTo>
                  <a:cubicBezTo>
                    <a:pt x="524" y="822"/>
                    <a:pt x="528" y="823"/>
                    <a:pt x="531" y="821"/>
                  </a:cubicBezTo>
                  <a:close/>
                  <a:moveTo>
                    <a:pt x="485" y="847"/>
                  </a:moveTo>
                  <a:cubicBezTo>
                    <a:pt x="485" y="847"/>
                    <a:pt x="485" y="847"/>
                    <a:pt x="485" y="847"/>
                  </a:cubicBezTo>
                  <a:cubicBezTo>
                    <a:pt x="488" y="845"/>
                    <a:pt x="489" y="842"/>
                    <a:pt x="487" y="839"/>
                  </a:cubicBezTo>
                  <a:cubicBezTo>
                    <a:pt x="486" y="836"/>
                    <a:pt x="482" y="835"/>
                    <a:pt x="479" y="836"/>
                  </a:cubicBezTo>
                  <a:cubicBezTo>
                    <a:pt x="479" y="836"/>
                    <a:pt x="479" y="836"/>
                    <a:pt x="479" y="836"/>
                  </a:cubicBezTo>
                  <a:cubicBezTo>
                    <a:pt x="476" y="838"/>
                    <a:pt x="475" y="842"/>
                    <a:pt x="477" y="845"/>
                  </a:cubicBezTo>
                  <a:cubicBezTo>
                    <a:pt x="478" y="848"/>
                    <a:pt x="482" y="849"/>
                    <a:pt x="485" y="847"/>
                  </a:cubicBezTo>
                  <a:close/>
                  <a:moveTo>
                    <a:pt x="439" y="872"/>
                  </a:moveTo>
                  <a:cubicBezTo>
                    <a:pt x="454" y="864"/>
                    <a:pt x="469" y="856"/>
                    <a:pt x="485" y="847"/>
                  </a:cubicBezTo>
                  <a:cubicBezTo>
                    <a:pt x="488" y="845"/>
                    <a:pt x="489" y="842"/>
                    <a:pt x="487" y="839"/>
                  </a:cubicBezTo>
                  <a:cubicBezTo>
                    <a:pt x="486" y="836"/>
                    <a:pt x="482" y="835"/>
                    <a:pt x="479" y="836"/>
                  </a:cubicBezTo>
                  <a:cubicBezTo>
                    <a:pt x="463" y="845"/>
                    <a:pt x="448" y="853"/>
                    <a:pt x="433" y="861"/>
                  </a:cubicBezTo>
                  <a:cubicBezTo>
                    <a:pt x="430" y="863"/>
                    <a:pt x="429" y="867"/>
                    <a:pt x="430" y="870"/>
                  </a:cubicBezTo>
                  <a:cubicBezTo>
                    <a:pt x="432" y="873"/>
                    <a:pt x="436" y="874"/>
                    <a:pt x="439" y="872"/>
                  </a:cubicBezTo>
                  <a:close/>
                  <a:moveTo>
                    <a:pt x="392" y="896"/>
                  </a:moveTo>
                  <a:cubicBezTo>
                    <a:pt x="392" y="896"/>
                    <a:pt x="392" y="896"/>
                    <a:pt x="392" y="896"/>
                  </a:cubicBezTo>
                  <a:cubicBezTo>
                    <a:pt x="395" y="895"/>
                    <a:pt x="396" y="891"/>
                    <a:pt x="394" y="888"/>
                  </a:cubicBezTo>
                  <a:cubicBezTo>
                    <a:pt x="393" y="885"/>
                    <a:pt x="389" y="884"/>
                    <a:pt x="386" y="885"/>
                  </a:cubicBezTo>
                  <a:cubicBezTo>
                    <a:pt x="383" y="887"/>
                    <a:pt x="382" y="890"/>
                    <a:pt x="383" y="893"/>
                  </a:cubicBezTo>
                  <a:cubicBezTo>
                    <a:pt x="385" y="896"/>
                    <a:pt x="388" y="898"/>
                    <a:pt x="392" y="896"/>
                  </a:cubicBezTo>
                  <a:close/>
                  <a:moveTo>
                    <a:pt x="344" y="919"/>
                  </a:moveTo>
                  <a:cubicBezTo>
                    <a:pt x="359" y="912"/>
                    <a:pt x="375" y="904"/>
                    <a:pt x="392" y="896"/>
                  </a:cubicBezTo>
                  <a:cubicBezTo>
                    <a:pt x="395" y="895"/>
                    <a:pt x="396" y="891"/>
                    <a:pt x="394" y="888"/>
                  </a:cubicBezTo>
                  <a:cubicBezTo>
                    <a:pt x="393" y="885"/>
                    <a:pt x="389" y="884"/>
                    <a:pt x="386" y="885"/>
                  </a:cubicBezTo>
                  <a:cubicBezTo>
                    <a:pt x="370" y="893"/>
                    <a:pt x="354" y="901"/>
                    <a:pt x="339" y="908"/>
                  </a:cubicBezTo>
                  <a:cubicBezTo>
                    <a:pt x="336" y="909"/>
                    <a:pt x="334" y="913"/>
                    <a:pt x="336" y="916"/>
                  </a:cubicBezTo>
                  <a:cubicBezTo>
                    <a:pt x="337" y="919"/>
                    <a:pt x="341" y="920"/>
                    <a:pt x="344" y="919"/>
                  </a:cubicBezTo>
                  <a:close/>
                  <a:moveTo>
                    <a:pt x="295" y="940"/>
                  </a:moveTo>
                  <a:cubicBezTo>
                    <a:pt x="295" y="940"/>
                    <a:pt x="295" y="940"/>
                    <a:pt x="295" y="940"/>
                  </a:cubicBezTo>
                  <a:cubicBezTo>
                    <a:pt x="298" y="938"/>
                    <a:pt x="300" y="935"/>
                    <a:pt x="299" y="932"/>
                  </a:cubicBezTo>
                  <a:cubicBezTo>
                    <a:pt x="297" y="929"/>
                    <a:pt x="294" y="927"/>
                    <a:pt x="291" y="928"/>
                  </a:cubicBezTo>
                  <a:cubicBezTo>
                    <a:pt x="291" y="928"/>
                    <a:pt x="291" y="928"/>
                    <a:pt x="291" y="928"/>
                  </a:cubicBezTo>
                  <a:cubicBezTo>
                    <a:pt x="288" y="930"/>
                    <a:pt x="286" y="933"/>
                    <a:pt x="287" y="936"/>
                  </a:cubicBezTo>
                  <a:cubicBezTo>
                    <a:pt x="289" y="939"/>
                    <a:pt x="292" y="941"/>
                    <a:pt x="295" y="940"/>
                  </a:cubicBezTo>
                  <a:close/>
                  <a:moveTo>
                    <a:pt x="246" y="959"/>
                  </a:moveTo>
                  <a:cubicBezTo>
                    <a:pt x="262" y="953"/>
                    <a:pt x="278" y="947"/>
                    <a:pt x="295" y="940"/>
                  </a:cubicBezTo>
                  <a:cubicBezTo>
                    <a:pt x="298" y="938"/>
                    <a:pt x="300" y="935"/>
                    <a:pt x="299" y="932"/>
                  </a:cubicBezTo>
                  <a:cubicBezTo>
                    <a:pt x="297" y="929"/>
                    <a:pt x="294" y="927"/>
                    <a:pt x="291" y="928"/>
                  </a:cubicBezTo>
                  <a:cubicBezTo>
                    <a:pt x="274" y="935"/>
                    <a:pt x="258" y="942"/>
                    <a:pt x="242" y="947"/>
                  </a:cubicBezTo>
                  <a:cubicBezTo>
                    <a:pt x="239" y="948"/>
                    <a:pt x="237" y="952"/>
                    <a:pt x="238" y="955"/>
                  </a:cubicBezTo>
                  <a:cubicBezTo>
                    <a:pt x="239" y="958"/>
                    <a:pt x="243" y="960"/>
                    <a:pt x="246" y="959"/>
                  </a:cubicBezTo>
                  <a:close/>
                  <a:moveTo>
                    <a:pt x="195" y="975"/>
                  </a:moveTo>
                  <a:cubicBezTo>
                    <a:pt x="195" y="975"/>
                    <a:pt x="195" y="975"/>
                    <a:pt x="195" y="975"/>
                  </a:cubicBezTo>
                  <a:cubicBezTo>
                    <a:pt x="199" y="974"/>
                    <a:pt x="201" y="971"/>
                    <a:pt x="200" y="967"/>
                  </a:cubicBezTo>
                  <a:cubicBezTo>
                    <a:pt x="199" y="964"/>
                    <a:pt x="195" y="962"/>
                    <a:pt x="192" y="963"/>
                  </a:cubicBezTo>
                  <a:cubicBezTo>
                    <a:pt x="192" y="963"/>
                    <a:pt x="192" y="963"/>
                    <a:pt x="192" y="963"/>
                  </a:cubicBezTo>
                  <a:cubicBezTo>
                    <a:pt x="189" y="964"/>
                    <a:pt x="187" y="967"/>
                    <a:pt x="188" y="971"/>
                  </a:cubicBezTo>
                  <a:cubicBezTo>
                    <a:pt x="189" y="974"/>
                    <a:pt x="192" y="976"/>
                    <a:pt x="195" y="975"/>
                  </a:cubicBezTo>
                  <a:close/>
                  <a:moveTo>
                    <a:pt x="144" y="987"/>
                  </a:moveTo>
                  <a:cubicBezTo>
                    <a:pt x="160" y="984"/>
                    <a:pt x="177" y="980"/>
                    <a:pt x="195" y="975"/>
                  </a:cubicBezTo>
                  <a:cubicBezTo>
                    <a:pt x="199" y="974"/>
                    <a:pt x="201" y="971"/>
                    <a:pt x="200" y="967"/>
                  </a:cubicBezTo>
                  <a:cubicBezTo>
                    <a:pt x="199" y="964"/>
                    <a:pt x="195" y="962"/>
                    <a:pt x="192" y="963"/>
                  </a:cubicBezTo>
                  <a:cubicBezTo>
                    <a:pt x="174" y="968"/>
                    <a:pt x="157" y="972"/>
                    <a:pt x="142" y="975"/>
                  </a:cubicBezTo>
                  <a:cubicBezTo>
                    <a:pt x="138" y="976"/>
                    <a:pt x="136" y="979"/>
                    <a:pt x="137" y="982"/>
                  </a:cubicBezTo>
                  <a:cubicBezTo>
                    <a:pt x="137" y="985"/>
                    <a:pt x="140" y="988"/>
                    <a:pt x="144" y="987"/>
                  </a:cubicBezTo>
                  <a:close/>
                  <a:moveTo>
                    <a:pt x="90" y="993"/>
                  </a:moveTo>
                  <a:cubicBezTo>
                    <a:pt x="90" y="993"/>
                    <a:pt x="90" y="993"/>
                    <a:pt x="90" y="993"/>
                  </a:cubicBezTo>
                  <a:cubicBezTo>
                    <a:pt x="94" y="993"/>
                    <a:pt x="96" y="990"/>
                    <a:pt x="96" y="987"/>
                  </a:cubicBezTo>
                  <a:cubicBezTo>
                    <a:pt x="96" y="983"/>
                    <a:pt x="94" y="980"/>
                    <a:pt x="90" y="980"/>
                  </a:cubicBezTo>
                  <a:cubicBezTo>
                    <a:pt x="90" y="980"/>
                    <a:pt x="90" y="980"/>
                    <a:pt x="90" y="980"/>
                  </a:cubicBezTo>
                  <a:cubicBezTo>
                    <a:pt x="87" y="980"/>
                    <a:pt x="84" y="983"/>
                    <a:pt x="84" y="987"/>
                  </a:cubicBezTo>
                  <a:cubicBezTo>
                    <a:pt x="84" y="990"/>
                    <a:pt x="87" y="993"/>
                    <a:pt x="90" y="993"/>
                  </a:cubicBezTo>
                  <a:close/>
                  <a:moveTo>
                    <a:pt x="36" y="983"/>
                  </a:moveTo>
                  <a:cubicBezTo>
                    <a:pt x="51" y="990"/>
                    <a:pt x="68" y="993"/>
                    <a:pt x="89" y="993"/>
                  </a:cubicBezTo>
                  <a:cubicBezTo>
                    <a:pt x="90" y="993"/>
                    <a:pt x="90" y="993"/>
                    <a:pt x="90" y="993"/>
                  </a:cubicBezTo>
                  <a:cubicBezTo>
                    <a:pt x="94" y="993"/>
                    <a:pt x="96" y="990"/>
                    <a:pt x="96" y="987"/>
                  </a:cubicBezTo>
                  <a:cubicBezTo>
                    <a:pt x="96" y="983"/>
                    <a:pt x="94" y="980"/>
                    <a:pt x="90" y="980"/>
                  </a:cubicBezTo>
                  <a:cubicBezTo>
                    <a:pt x="90" y="980"/>
                    <a:pt x="90" y="980"/>
                    <a:pt x="89" y="980"/>
                  </a:cubicBezTo>
                  <a:cubicBezTo>
                    <a:pt x="70" y="980"/>
                    <a:pt x="54" y="978"/>
                    <a:pt x="42" y="972"/>
                  </a:cubicBezTo>
                  <a:cubicBezTo>
                    <a:pt x="38" y="971"/>
                    <a:pt x="35" y="972"/>
                    <a:pt x="33" y="975"/>
                  </a:cubicBezTo>
                  <a:cubicBezTo>
                    <a:pt x="32" y="978"/>
                    <a:pt x="33" y="982"/>
                    <a:pt x="36" y="983"/>
                  </a:cubicBezTo>
                  <a:close/>
                  <a:moveTo>
                    <a:pt x="1" y="940"/>
                  </a:moveTo>
                  <a:cubicBezTo>
                    <a:pt x="1" y="940"/>
                    <a:pt x="1" y="940"/>
                    <a:pt x="1" y="940"/>
                  </a:cubicBezTo>
                  <a:cubicBezTo>
                    <a:pt x="2" y="943"/>
                    <a:pt x="5" y="945"/>
                    <a:pt x="8" y="944"/>
                  </a:cubicBezTo>
                  <a:cubicBezTo>
                    <a:pt x="12" y="944"/>
                    <a:pt x="14" y="940"/>
                    <a:pt x="13" y="937"/>
                  </a:cubicBezTo>
                  <a:cubicBezTo>
                    <a:pt x="13" y="937"/>
                    <a:pt x="13" y="937"/>
                    <a:pt x="13" y="937"/>
                  </a:cubicBezTo>
                  <a:cubicBezTo>
                    <a:pt x="12" y="934"/>
                    <a:pt x="9" y="932"/>
                    <a:pt x="6" y="932"/>
                  </a:cubicBezTo>
                  <a:cubicBezTo>
                    <a:pt x="3" y="933"/>
                    <a:pt x="0" y="936"/>
                    <a:pt x="1" y="940"/>
                  </a:cubicBezTo>
                  <a:close/>
                  <a:moveTo>
                    <a:pt x="6" y="885"/>
                  </a:moveTo>
                  <a:cubicBezTo>
                    <a:pt x="2" y="899"/>
                    <a:pt x="0" y="911"/>
                    <a:pt x="0" y="923"/>
                  </a:cubicBezTo>
                  <a:cubicBezTo>
                    <a:pt x="0" y="929"/>
                    <a:pt x="0" y="934"/>
                    <a:pt x="1" y="940"/>
                  </a:cubicBezTo>
                  <a:cubicBezTo>
                    <a:pt x="2" y="943"/>
                    <a:pt x="5" y="945"/>
                    <a:pt x="8" y="944"/>
                  </a:cubicBezTo>
                  <a:cubicBezTo>
                    <a:pt x="12" y="944"/>
                    <a:pt x="14" y="940"/>
                    <a:pt x="13" y="937"/>
                  </a:cubicBezTo>
                  <a:cubicBezTo>
                    <a:pt x="12" y="933"/>
                    <a:pt x="12" y="928"/>
                    <a:pt x="12" y="923"/>
                  </a:cubicBezTo>
                  <a:cubicBezTo>
                    <a:pt x="12" y="913"/>
                    <a:pt x="14" y="901"/>
                    <a:pt x="17" y="888"/>
                  </a:cubicBezTo>
                  <a:cubicBezTo>
                    <a:pt x="18" y="885"/>
                    <a:pt x="17" y="882"/>
                    <a:pt x="13" y="881"/>
                  </a:cubicBezTo>
                  <a:cubicBezTo>
                    <a:pt x="10" y="880"/>
                    <a:pt x="7" y="882"/>
                    <a:pt x="6" y="885"/>
                  </a:cubicBezTo>
                  <a:close/>
                  <a:moveTo>
                    <a:pt x="27" y="835"/>
                  </a:moveTo>
                  <a:cubicBezTo>
                    <a:pt x="27" y="835"/>
                    <a:pt x="27" y="835"/>
                    <a:pt x="27" y="835"/>
                  </a:cubicBezTo>
                  <a:cubicBezTo>
                    <a:pt x="25" y="838"/>
                    <a:pt x="26" y="842"/>
                    <a:pt x="29" y="843"/>
                  </a:cubicBezTo>
                  <a:cubicBezTo>
                    <a:pt x="32" y="845"/>
                    <a:pt x="36" y="844"/>
                    <a:pt x="37" y="841"/>
                  </a:cubicBezTo>
                  <a:cubicBezTo>
                    <a:pt x="39" y="838"/>
                    <a:pt x="38" y="834"/>
                    <a:pt x="35" y="833"/>
                  </a:cubicBezTo>
                  <a:cubicBezTo>
                    <a:pt x="32" y="831"/>
                    <a:pt x="28" y="832"/>
                    <a:pt x="27" y="835"/>
                  </a:cubicBezTo>
                  <a:close/>
                  <a:moveTo>
                    <a:pt x="54" y="790"/>
                  </a:moveTo>
                  <a:cubicBezTo>
                    <a:pt x="43" y="805"/>
                    <a:pt x="34" y="821"/>
                    <a:pt x="27" y="835"/>
                  </a:cubicBezTo>
                  <a:cubicBezTo>
                    <a:pt x="25" y="838"/>
                    <a:pt x="26" y="842"/>
                    <a:pt x="29" y="843"/>
                  </a:cubicBezTo>
                  <a:cubicBezTo>
                    <a:pt x="32" y="845"/>
                    <a:pt x="36" y="844"/>
                    <a:pt x="37" y="841"/>
                  </a:cubicBezTo>
                  <a:cubicBezTo>
                    <a:pt x="45" y="827"/>
                    <a:pt x="54" y="812"/>
                    <a:pt x="64" y="796"/>
                  </a:cubicBezTo>
                  <a:cubicBezTo>
                    <a:pt x="66" y="793"/>
                    <a:pt x="65" y="790"/>
                    <a:pt x="62" y="788"/>
                  </a:cubicBezTo>
                  <a:cubicBezTo>
                    <a:pt x="59" y="786"/>
                    <a:pt x="56" y="787"/>
                    <a:pt x="54" y="790"/>
                  </a:cubicBezTo>
                  <a:close/>
                  <a:moveTo>
                    <a:pt x="85" y="746"/>
                  </a:moveTo>
                  <a:cubicBezTo>
                    <a:pt x="85" y="746"/>
                    <a:pt x="85" y="746"/>
                    <a:pt x="85" y="746"/>
                  </a:cubicBezTo>
                  <a:cubicBezTo>
                    <a:pt x="82" y="749"/>
                    <a:pt x="83" y="753"/>
                    <a:pt x="86" y="755"/>
                  </a:cubicBezTo>
                  <a:cubicBezTo>
                    <a:pt x="88" y="757"/>
                    <a:pt x="92" y="756"/>
                    <a:pt x="94" y="754"/>
                  </a:cubicBezTo>
                  <a:cubicBezTo>
                    <a:pt x="94" y="754"/>
                    <a:pt x="94" y="754"/>
                    <a:pt x="94" y="754"/>
                  </a:cubicBezTo>
                  <a:cubicBezTo>
                    <a:pt x="96" y="751"/>
                    <a:pt x="96" y="747"/>
                    <a:pt x="93" y="745"/>
                  </a:cubicBezTo>
                  <a:cubicBezTo>
                    <a:pt x="90" y="743"/>
                    <a:pt x="87" y="744"/>
                    <a:pt x="85" y="746"/>
                  </a:cubicBezTo>
                  <a:close/>
                  <a:moveTo>
                    <a:pt x="118" y="705"/>
                  </a:moveTo>
                  <a:cubicBezTo>
                    <a:pt x="106" y="719"/>
                    <a:pt x="95" y="733"/>
                    <a:pt x="85" y="746"/>
                  </a:cubicBezTo>
                  <a:cubicBezTo>
                    <a:pt x="82" y="749"/>
                    <a:pt x="83" y="753"/>
                    <a:pt x="86" y="755"/>
                  </a:cubicBezTo>
                  <a:cubicBezTo>
                    <a:pt x="88" y="757"/>
                    <a:pt x="92" y="756"/>
                    <a:pt x="94" y="754"/>
                  </a:cubicBezTo>
                  <a:cubicBezTo>
                    <a:pt x="104" y="740"/>
                    <a:pt x="115" y="727"/>
                    <a:pt x="127" y="713"/>
                  </a:cubicBezTo>
                  <a:cubicBezTo>
                    <a:pt x="129" y="710"/>
                    <a:pt x="129" y="707"/>
                    <a:pt x="126" y="704"/>
                  </a:cubicBezTo>
                  <a:cubicBezTo>
                    <a:pt x="124" y="702"/>
                    <a:pt x="120" y="703"/>
                    <a:pt x="118" y="705"/>
                  </a:cubicBezTo>
                  <a:close/>
                  <a:moveTo>
                    <a:pt x="152" y="665"/>
                  </a:moveTo>
                  <a:cubicBezTo>
                    <a:pt x="152" y="665"/>
                    <a:pt x="152" y="665"/>
                    <a:pt x="152" y="665"/>
                  </a:cubicBezTo>
                  <a:cubicBezTo>
                    <a:pt x="150" y="668"/>
                    <a:pt x="150" y="672"/>
                    <a:pt x="153" y="674"/>
                  </a:cubicBezTo>
                  <a:cubicBezTo>
                    <a:pt x="155" y="676"/>
                    <a:pt x="159" y="676"/>
                    <a:pt x="161" y="673"/>
                  </a:cubicBezTo>
                  <a:cubicBezTo>
                    <a:pt x="161" y="673"/>
                    <a:pt x="161" y="673"/>
                    <a:pt x="161" y="673"/>
                  </a:cubicBezTo>
                  <a:cubicBezTo>
                    <a:pt x="164" y="671"/>
                    <a:pt x="163" y="667"/>
                    <a:pt x="161" y="665"/>
                  </a:cubicBezTo>
                  <a:cubicBezTo>
                    <a:pt x="158" y="663"/>
                    <a:pt x="155" y="663"/>
                    <a:pt x="152" y="665"/>
                  </a:cubicBezTo>
                  <a:close/>
                  <a:moveTo>
                    <a:pt x="188" y="627"/>
                  </a:moveTo>
                  <a:cubicBezTo>
                    <a:pt x="176" y="640"/>
                    <a:pt x="164" y="653"/>
                    <a:pt x="152" y="665"/>
                  </a:cubicBezTo>
                  <a:cubicBezTo>
                    <a:pt x="150" y="668"/>
                    <a:pt x="150" y="672"/>
                    <a:pt x="153" y="674"/>
                  </a:cubicBezTo>
                  <a:cubicBezTo>
                    <a:pt x="155" y="676"/>
                    <a:pt x="159" y="676"/>
                    <a:pt x="161" y="673"/>
                  </a:cubicBezTo>
                  <a:cubicBezTo>
                    <a:pt x="173" y="661"/>
                    <a:pt x="185" y="648"/>
                    <a:pt x="197" y="635"/>
                  </a:cubicBezTo>
                  <a:cubicBezTo>
                    <a:pt x="200" y="633"/>
                    <a:pt x="200" y="629"/>
                    <a:pt x="197" y="627"/>
                  </a:cubicBezTo>
                  <a:cubicBezTo>
                    <a:pt x="195" y="624"/>
                    <a:pt x="191" y="624"/>
                    <a:pt x="188" y="627"/>
                  </a:cubicBezTo>
                  <a:close/>
                  <a:moveTo>
                    <a:pt x="226" y="589"/>
                  </a:moveTo>
                  <a:cubicBezTo>
                    <a:pt x="226" y="589"/>
                    <a:pt x="226" y="589"/>
                    <a:pt x="226" y="589"/>
                  </a:cubicBezTo>
                  <a:cubicBezTo>
                    <a:pt x="223" y="592"/>
                    <a:pt x="223" y="596"/>
                    <a:pt x="226" y="598"/>
                  </a:cubicBezTo>
                  <a:cubicBezTo>
                    <a:pt x="228" y="600"/>
                    <a:pt x="232" y="600"/>
                    <a:pt x="234" y="598"/>
                  </a:cubicBezTo>
                  <a:cubicBezTo>
                    <a:pt x="234" y="598"/>
                    <a:pt x="234" y="598"/>
                    <a:pt x="234" y="598"/>
                  </a:cubicBezTo>
                  <a:cubicBezTo>
                    <a:pt x="237" y="596"/>
                    <a:pt x="237" y="592"/>
                    <a:pt x="234" y="589"/>
                  </a:cubicBezTo>
                  <a:cubicBezTo>
                    <a:pt x="232" y="587"/>
                    <a:pt x="228" y="587"/>
                    <a:pt x="226" y="589"/>
                  </a:cubicBezTo>
                  <a:close/>
                </a:path>
              </a:pathLst>
            </a:custGeom>
            <a:solidFill>
              <a:srgbClr val="EA4335"/>
            </a:solidFill>
            <a:ln w="9525" cap="flat" cmpd="sng">
              <a:solidFill>
                <a:srgbClr val="EA4335"/>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72;p97">
              <a:extLst>
                <a:ext uri="{FF2B5EF4-FFF2-40B4-BE49-F238E27FC236}">
                  <a16:creationId xmlns:a16="http://schemas.microsoft.com/office/drawing/2014/main" id="{37CF409B-1578-4867-AE72-21614E1A1019}"/>
                </a:ext>
              </a:extLst>
            </p:cNvPr>
            <p:cNvSpPr/>
            <p:nvPr/>
          </p:nvSpPr>
          <p:spPr>
            <a:xfrm>
              <a:off x="-2631840" y="-1871059"/>
              <a:ext cx="14288" cy="14288"/>
            </a:xfrm>
            <a:custGeom>
              <a:avLst/>
              <a:gdLst/>
              <a:ahLst/>
              <a:cxnLst/>
              <a:rect l="l" t="t" r="r" b="b"/>
              <a:pathLst>
                <a:path w="12" h="12" extrusionOk="0">
                  <a:moveTo>
                    <a:pt x="6" y="12"/>
                  </a:moveTo>
                  <a:cubicBezTo>
                    <a:pt x="8" y="12"/>
                    <a:pt x="9" y="11"/>
                    <a:pt x="10" y="10"/>
                  </a:cubicBezTo>
                  <a:cubicBezTo>
                    <a:pt x="12" y="9"/>
                    <a:pt x="12" y="7"/>
                    <a:pt x="12" y="6"/>
                  </a:cubicBezTo>
                  <a:cubicBezTo>
                    <a:pt x="12" y="4"/>
                    <a:pt x="12" y="3"/>
                    <a:pt x="10" y="1"/>
                  </a:cubicBezTo>
                  <a:cubicBezTo>
                    <a:pt x="9" y="0"/>
                    <a:pt x="8" y="0"/>
                    <a:pt x="6" y="0"/>
                  </a:cubicBezTo>
                  <a:cubicBezTo>
                    <a:pt x="5" y="0"/>
                    <a:pt x="3" y="0"/>
                    <a:pt x="2" y="1"/>
                  </a:cubicBezTo>
                  <a:cubicBezTo>
                    <a:pt x="1" y="3"/>
                    <a:pt x="0" y="4"/>
                    <a:pt x="0" y="6"/>
                  </a:cubicBezTo>
                  <a:cubicBezTo>
                    <a:pt x="0" y="7"/>
                    <a:pt x="1" y="9"/>
                    <a:pt x="2" y="10"/>
                  </a:cubicBezTo>
                  <a:cubicBezTo>
                    <a:pt x="3" y="11"/>
                    <a:pt x="5" y="12"/>
                    <a:pt x="6" y="12"/>
                  </a:cubicBezTo>
                </a:path>
              </a:pathLst>
            </a:custGeom>
            <a:solidFill>
              <a:srgbClr val="EA433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3;p97">
              <a:extLst>
                <a:ext uri="{FF2B5EF4-FFF2-40B4-BE49-F238E27FC236}">
                  <a16:creationId xmlns:a16="http://schemas.microsoft.com/office/drawing/2014/main" id="{97E93FBD-3054-4323-A025-827588C3DC70}"/>
                </a:ext>
              </a:extLst>
            </p:cNvPr>
            <p:cNvSpPr/>
            <p:nvPr/>
          </p:nvSpPr>
          <p:spPr>
            <a:xfrm>
              <a:off x="-2647319" y="-1931781"/>
              <a:ext cx="86916" cy="104775"/>
            </a:xfrm>
            <a:custGeom>
              <a:avLst/>
              <a:gdLst/>
              <a:ahLst/>
              <a:cxnLst/>
              <a:rect l="l" t="t" r="r" b="b"/>
              <a:pathLst>
                <a:path w="73" h="88" extrusionOk="0">
                  <a:moveTo>
                    <a:pt x="31" y="4"/>
                  </a:moveTo>
                  <a:cubicBezTo>
                    <a:pt x="0" y="60"/>
                    <a:pt x="0" y="60"/>
                    <a:pt x="0" y="60"/>
                  </a:cubicBezTo>
                  <a:cubicBezTo>
                    <a:pt x="0" y="61"/>
                    <a:pt x="0" y="63"/>
                    <a:pt x="0" y="65"/>
                  </a:cubicBezTo>
                  <a:cubicBezTo>
                    <a:pt x="1" y="67"/>
                    <a:pt x="2" y="68"/>
                    <a:pt x="4" y="68"/>
                  </a:cubicBezTo>
                  <a:cubicBezTo>
                    <a:pt x="64" y="87"/>
                    <a:pt x="64" y="87"/>
                    <a:pt x="64" y="87"/>
                  </a:cubicBezTo>
                  <a:cubicBezTo>
                    <a:pt x="68" y="88"/>
                    <a:pt x="71" y="86"/>
                    <a:pt x="72" y="83"/>
                  </a:cubicBezTo>
                  <a:cubicBezTo>
                    <a:pt x="73" y="80"/>
                    <a:pt x="71" y="76"/>
                    <a:pt x="68" y="75"/>
                  </a:cubicBezTo>
                  <a:cubicBezTo>
                    <a:pt x="15" y="59"/>
                    <a:pt x="15" y="59"/>
                    <a:pt x="15" y="59"/>
                  </a:cubicBezTo>
                  <a:cubicBezTo>
                    <a:pt x="41" y="10"/>
                    <a:pt x="41" y="10"/>
                    <a:pt x="41" y="10"/>
                  </a:cubicBezTo>
                  <a:cubicBezTo>
                    <a:pt x="43" y="7"/>
                    <a:pt x="42" y="3"/>
                    <a:pt x="39" y="2"/>
                  </a:cubicBezTo>
                  <a:cubicBezTo>
                    <a:pt x="36" y="0"/>
                    <a:pt x="32" y="1"/>
                    <a:pt x="31" y="4"/>
                  </a:cubicBezTo>
                  <a:close/>
                </a:path>
              </a:pathLst>
            </a:custGeom>
            <a:solidFill>
              <a:srgbClr val="EA4335"/>
            </a:solidFill>
            <a:ln w="9525" cap="flat" cmpd="sng">
              <a:solidFill>
                <a:srgbClr val="EA4335"/>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7" name="Google Shape;2931;p170">
            <a:extLst>
              <a:ext uri="{FF2B5EF4-FFF2-40B4-BE49-F238E27FC236}">
                <a16:creationId xmlns:a16="http://schemas.microsoft.com/office/drawing/2014/main" id="{816D1185-8678-4F2E-98A8-1EAB9DDAF69D}"/>
              </a:ext>
            </a:extLst>
          </p:cNvPr>
          <p:cNvSpPr/>
          <p:nvPr/>
        </p:nvSpPr>
        <p:spPr>
          <a:xfrm>
            <a:off x="2209258" y="2533418"/>
            <a:ext cx="1958529" cy="951754"/>
          </a:xfrm>
          <a:custGeom>
            <a:avLst/>
            <a:gdLst/>
            <a:ahLst/>
            <a:cxnLst/>
            <a:rect l="l" t="t" r="r" b="b"/>
            <a:pathLst>
              <a:path w="84048" h="25202" extrusionOk="0">
                <a:moveTo>
                  <a:pt x="88" y="10334"/>
                </a:moveTo>
                <a:cubicBezTo>
                  <a:pt x="694" y="6577"/>
                  <a:pt x="4126" y="2054"/>
                  <a:pt x="16440" y="732"/>
                </a:cubicBezTo>
                <a:cubicBezTo>
                  <a:pt x="28754" y="-590"/>
                  <a:pt x="62816" y="-173"/>
                  <a:pt x="73971" y="2402"/>
                </a:cubicBezTo>
                <a:cubicBezTo>
                  <a:pt x="85126" y="4978"/>
                  <a:pt x="84718" y="12516"/>
                  <a:pt x="83370" y="16185"/>
                </a:cubicBezTo>
                <a:cubicBezTo>
                  <a:pt x="82022" y="19854"/>
                  <a:pt x="77643" y="23232"/>
                  <a:pt x="65882" y="24414"/>
                </a:cubicBezTo>
                <a:cubicBezTo>
                  <a:pt x="54121" y="25596"/>
                  <a:pt x="23771" y="25623"/>
                  <a:pt x="12805" y="23276"/>
                </a:cubicBezTo>
                <a:cubicBezTo>
                  <a:pt x="1839" y="20929"/>
                  <a:pt x="-518" y="14091"/>
                  <a:pt x="88" y="10334"/>
                </a:cubicBezTo>
                <a:close/>
              </a:path>
            </a:pathLst>
          </a:custGeom>
          <a:solidFill>
            <a:schemeClr val="lt2"/>
          </a:solidFill>
          <a:ln>
            <a:noFill/>
          </a:ln>
        </p:spPr>
      </p:sp>
      <p:sp>
        <p:nvSpPr>
          <p:cNvPr id="28" name="Google Shape;2932;p170">
            <a:extLst>
              <a:ext uri="{FF2B5EF4-FFF2-40B4-BE49-F238E27FC236}">
                <a16:creationId xmlns:a16="http://schemas.microsoft.com/office/drawing/2014/main" id="{3130EC78-1E41-48FF-BA25-5561FE33BFAA}"/>
              </a:ext>
            </a:extLst>
          </p:cNvPr>
          <p:cNvSpPr txBox="1">
            <a:spLocks/>
          </p:cNvSpPr>
          <p:nvPr/>
        </p:nvSpPr>
        <p:spPr>
          <a:xfrm>
            <a:off x="2209181" y="2727750"/>
            <a:ext cx="1958700" cy="56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MY" sz="2400" b="0" i="0" u="none" strike="noStrike" kern="0" cap="none" spc="0" normalizeH="0" baseline="0" noProof="0" dirty="0">
                <a:ln>
                  <a:noFill/>
                </a:ln>
                <a:solidFill>
                  <a:prstClr val="black"/>
                </a:solidFill>
                <a:effectLst/>
                <a:uLnTx/>
                <a:uFillTx/>
                <a:latin typeface="Google Sans"/>
                <a:sym typeface="Google Sans"/>
              </a:rPr>
              <a:t>Teacher</a:t>
            </a:r>
          </a:p>
        </p:txBody>
      </p:sp>
      <p:sp>
        <p:nvSpPr>
          <p:cNvPr id="29" name="Google Shape;2933;p170">
            <a:extLst>
              <a:ext uri="{FF2B5EF4-FFF2-40B4-BE49-F238E27FC236}">
                <a16:creationId xmlns:a16="http://schemas.microsoft.com/office/drawing/2014/main" id="{1F11932B-91C7-4006-9FFD-09C5CBD19D32}"/>
              </a:ext>
            </a:extLst>
          </p:cNvPr>
          <p:cNvSpPr/>
          <p:nvPr/>
        </p:nvSpPr>
        <p:spPr>
          <a:xfrm>
            <a:off x="648395" y="4791067"/>
            <a:ext cx="1958529" cy="951754"/>
          </a:xfrm>
          <a:custGeom>
            <a:avLst/>
            <a:gdLst/>
            <a:ahLst/>
            <a:cxnLst/>
            <a:rect l="l" t="t" r="r" b="b"/>
            <a:pathLst>
              <a:path w="84048" h="25202" extrusionOk="0">
                <a:moveTo>
                  <a:pt x="88" y="10334"/>
                </a:moveTo>
                <a:cubicBezTo>
                  <a:pt x="694" y="6577"/>
                  <a:pt x="4126" y="2054"/>
                  <a:pt x="16440" y="732"/>
                </a:cubicBezTo>
                <a:cubicBezTo>
                  <a:pt x="28754" y="-590"/>
                  <a:pt x="62816" y="-173"/>
                  <a:pt x="73971" y="2402"/>
                </a:cubicBezTo>
                <a:cubicBezTo>
                  <a:pt x="85126" y="4978"/>
                  <a:pt x="84718" y="12516"/>
                  <a:pt x="83370" y="16185"/>
                </a:cubicBezTo>
                <a:cubicBezTo>
                  <a:pt x="82022" y="19854"/>
                  <a:pt x="77643" y="23232"/>
                  <a:pt x="65882" y="24414"/>
                </a:cubicBezTo>
                <a:cubicBezTo>
                  <a:pt x="54121" y="25596"/>
                  <a:pt x="23771" y="25623"/>
                  <a:pt x="12805" y="23276"/>
                </a:cubicBezTo>
                <a:cubicBezTo>
                  <a:pt x="1839" y="20929"/>
                  <a:pt x="-518" y="14091"/>
                  <a:pt x="88" y="10334"/>
                </a:cubicBezTo>
                <a:close/>
              </a:path>
            </a:pathLst>
          </a:custGeom>
          <a:solidFill>
            <a:schemeClr val="lt2"/>
          </a:solidFill>
          <a:ln>
            <a:noFill/>
          </a:ln>
        </p:spPr>
      </p:sp>
      <p:sp>
        <p:nvSpPr>
          <p:cNvPr id="30" name="Google Shape;2934;p170">
            <a:extLst>
              <a:ext uri="{FF2B5EF4-FFF2-40B4-BE49-F238E27FC236}">
                <a16:creationId xmlns:a16="http://schemas.microsoft.com/office/drawing/2014/main" id="{5645000F-4676-46FD-8923-715648F7D341}"/>
              </a:ext>
            </a:extLst>
          </p:cNvPr>
          <p:cNvSpPr txBox="1">
            <a:spLocks/>
          </p:cNvSpPr>
          <p:nvPr/>
        </p:nvSpPr>
        <p:spPr>
          <a:xfrm>
            <a:off x="648317" y="4985400"/>
            <a:ext cx="1958700" cy="56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MY" sz="2400" b="0" i="0" u="none" strike="noStrike" kern="0" cap="none" spc="0" normalizeH="0" baseline="0" noProof="0" dirty="0">
                <a:ln>
                  <a:noFill/>
                </a:ln>
                <a:solidFill>
                  <a:prstClr val="black"/>
                </a:solidFill>
                <a:effectLst/>
                <a:uLnTx/>
                <a:uFillTx/>
                <a:latin typeface="Google Sans"/>
                <a:sym typeface="Google Sans"/>
              </a:rPr>
              <a:t>Technology</a:t>
            </a:r>
          </a:p>
        </p:txBody>
      </p:sp>
      <p:sp>
        <p:nvSpPr>
          <p:cNvPr id="31" name="Google Shape;2935;p170">
            <a:extLst>
              <a:ext uri="{FF2B5EF4-FFF2-40B4-BE49-F238E27FC236}">
                <a16:creationId xmlns:a16="http://schemas.microsoft.com/office/drawing/2014/main" id="{52DE8635-616F-43FE-BEA4-5ACCA401427C}"/>
              </a:ext>
            </a:extLst>
          </p:cNvPr>
          <p:cNvSpPr/>
          <p:nvPr/>
        </p:nvSpPr>
        <p:spPr>
          <a:xfrm>
            <a:off x="3770202" y="4791067"/>
            <a:ext cx="1958529" cy="951754"/>
          </a:xfrm>
          <a:custGeom>
            <a:avLst/>
            <a:gdLst/>
            <a:ahLst/>
            <a:cxnLst/>
            <a:rect l="l" t="t" r="r" b="b"/>
            <a:pathLst>
              <a:path w="84048" h="25202" extrusionOk="0">
                <a:moveTo>
                  <a:pt x="88" y="10334"/>
                </a:moveTo>
                <a:cubicBezTo>
                  <a:pt x="694" y="6577"/>
                  <a:pt x="4126" y="2054"/>
                  <a:pt x="16440" y="732"/>
                </a:cubicBezTo>
                <a:cubicBezTo>
                  <a:pt x="28754" y="-590"/>
                  <a:pt x="62816" y="-173"/>
                  <a:pt x="73971" y="2402"/>
                </a:cubicBezTo>
                <a:cubicBezTo>
                  <a:pt x="85126" y="4978"/>
                  <a:pt x="84718" y="12516"/>
                  <a:pt x="83370" y="16185"/>
                </a:cubicBezTo>
                <a:cubicBezTo>
                  <a:pt x="82022" y="19854"/>
                  <a:pt x="77643" y="23232"/>
                  <a:pt x="65882" y="24414"/>
                </a:cubicBezTo>
                <a:cubicBezTo>
                  <a:pt x="54121" y="25596"/>
                  <a:pt x="23771" y="25623"/>
                  <a:pt x="12805" y="23276"/>
                </a:cubicBezTo>
                <a:cubicBezTo>
                  <a:pt x="1839" y="20929"/>
                  <a:pt x="-518" y="14091"/>
                  <a:pt x="88" y="10334"/>
                </a:cubicBezTo>
                <a:close/>
              </a:path>
            </a:pathLst>
          </a:custGeom>
          <a:solidFill>
            <a:schemeClr val="lt2"/>
          </a:solidFill>
          <a:ln>
            <a:noFill/>
          </a:ln>
        </p:spPr>
      </p:sp>
      <p:sp>
        <p:nvSpPr>
          <p:cNvPr id="32" name="Google Shape;2936;p170">
            <a:extLst>
              <a:ext uri="{FF2B5EF4-FFF2-40B4-BE49-F238E27FC236}">
                <a16:creationId xmlns:a16="http://schemas.microsoft.com/office/drawing/2014/main" id="{E1DAA88B-D45B-4250-B3D6-46F5B843EB3D}"/>
              </a:ext>
            </a:extLst>
          </p:cNvPr>
          <p:cNvSpPr txBox="1">
            <a:spLocks/>
          </p:cNvSpPr>
          <p:nvPr/>
        </p:nvSpPr>
        <p:spPr>
          <a:xfrm>
            <a:off x="3770124" y="4985400"/>
            <a:ext cx="1958700" cy="56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MY" sz="2400" b="0" i="0" u="none" strike="noStrike" kern="0" cap="none" spc="0" normalizeH="0" baseline="0" noProof="0" dirty="0">
                <a:ln>
                  <a:noFill/>
                </a:ln>
                <a:solidFill>
                  <a:prstClr val="black"/>
                </a:solidFill>
                <a:effectLst/>
                <a:uLnTx/>
                <a:uFillTx/>
                <a:latin typeface="Google Sans"/>
                <a:sym typeface="Google Sans"/>
              </a:rPr>
              <a:t>Content</a:t>
            </a:r>
          </a:p>
        </p:txBody>
      </p:sp>
      <p:cxnSp>
        <p:nvCxnSpPr>
          <p:cNvPr id="33" name="Google Shape;2937;p170">
            <a:extLst>
              <a:ext uri="{FF2B5EF4-FFF2-40B4-BE49-F238E27FC236}">
                <a16:creationId xmlns:a16="http://schemas.microsoft.com/office/drawing/2014/main" id="{9A75247C-F0EE-4440-BEF5-5E15DA5B723D}"/>
              </a:ext>
            </a:extLst>
          </p:cNvPr>
          <p:cNvCxnSpPr/>
          <p:nvPr/>
        </p:nvCxnSpPr>
        <p:spPr>
          <a:xfrm>
            <a:off x="3188590" y="3359372"/>
            <a:ext cx="0" cy="624300"/>
          </a:xfrm>
          <a:prstGeom prst="straightConnector1">
            <a:avLst/>
          </a:prstGeom>
          <a:noFill/>
          <a:ln w="38100" cap="flat" cmpd="sng">
            <a:solidFill>
              <a:schemeClr val="accent4"/>
            </a:solidFill>
            <a:prstDash val="solid"/>
            <a:round/>
            <a:headEnd type="triangle" w="sm" len="sm"/>
            <a:tailEnd type="triangle" w="sm" len="sm"/>
          </a:ln>
        </p:spPr>
      </p:cxnSp>
      <p:cxnSp>
        <p:nvCxnSpPr>
          <p:cNvPr id="34" name="Google Shape;2938;p170">
            <a:extLst>
              <a:ext uri="{FF2B5EF4-FFF2-40B4-BE49-F238E27FC236}">
                <a16:creationId xmlns:a16="http://schemas.microsoft.com/office/drawing/2014/main" id="{89B30B33-1842-4A30-BB48-8CBC2C34BF49}"/>
              </a:ext>
            </a:extLst>
          </p:cNvPr>
          <p:cNvCxnSpPr>
            <a:cxnSpLocks/>
          </p:cNvCxnSpPr>
          <p:nvPr/>
        </p:nvCxnSpPr>
        <p:spPr>
          <a:xfrm rot="3060000">
            <a:off x="2470474" y="4226846"/>
            <a:ext cx="0" cy="624941"/>
          </a:xfrm>
          <a:prstGeom prst="straightConnector1">
            <a:avLst/>
          </a:prstGeom>
          <a:noFill/>
          <a:ln w="38100" cap="flat" cmpd="sng">
            <a:solidFill>
              <a:schemeClr val="accent1"/>
            </a:solidFill>
            <a:prstDash val="solid"/>
            <a:round/>
            <a:headEnd type="triangle" w="sm" len="sm"/>
            <a:tailEnd type="triangle" w="sm" len="sm"/>
          </a:ln>
        </p:spPr>
      </p:cxnSp>
      <p:cxnSp>
        <p:nvCxnSpPr>
          <p:cNvPr id="35" name="Google Shape;2939;p170">
            <a:extLst>
              <a:ext uri="{FF2B5EF4-FFF2-40B4-BE49-F238E27FC236}">
                <a16:creationId xmlns:a16="http://schemas.microsoft.com/office/drawing/2014/main" id="{42B3CA6C-0018-4033-9463-47C0697F4F30}"/>
              </a:ext>
            </a:extLst>
          </p:cNvPr>
          <p:cNvCxnSpPr>
            <a:cxnSpLocks/>
          </p:cNvCxnSpPr>
          <p:nvPr/>
        </p:nvCxnSpPr>
        <p:spPr>
          <a:xfrm rot="8100000">
            <a:off x="3917304" y="4226846"/>
            <a:ext cx="0" cy="624941"/>
          </a:xfrm>
          <a:prstGeom prst="straightConnector1">
            <a:avLst/>
          </a:prstGeom>
          <a:noFill/>
          <a:ln w="38100" cap="flat" cmpd="sng">
            <a:solidFill>
              <a:schemeClr val="accent3"/>
            </a:solidFill>
            <a:prstDash val="solid"/>
            <a:round/>
            <a:headEnd type="triangle" w="sm" len="sm"/>
            <a:tailEnd type="triangle" w="sm" len="sm"/>
          </a:ln>
        </p:spPr>
      </p:cxnSp>
      <p:sp>
        <p:nvSpPr>
          <p:cNvPr id="36" name="Google Shape;2940;p170">
            <a:extLst>
              <a:ext uri="{FF2B5EF4-FFF2-40B4-BE49-F238E27FC236}">
                <a16:creationId xmlns:a16="http://schemas.microsoft.com/office/drawing/2014/main" id="{CB80FA0E-D9D6-4F28-A8B5-73F07CD01473}"/>
              </a:ext>
            </a:extLst>
          </p:cNvPr>
          <p:cNvSpPr txBox="1">
            <a:spLocks/>
          </p:cNvSpPr>
          <p:nvPr/>
        </p:nvSpPr>
        <p:spPr>
          <a:xfrm>
            <a:off x="2209181" y="3953642"/>
            <a:ext cx="1958700" cy="56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Font typeface="Arial"/>
              <a:buNone/>
              <a:defRPr sz="2400" b="1" i="0" u="none" strike="noStrike" cap="none">
                <a:solidFill>
                  <a:schemeClr val="dk1"/>
                </a:solidFill>
                <a:latin typeface="Google Sans"/>
                <a:ea typeface="Google Sans"/>
                <a:cs typeface="Google Sans"/>
                <a:sym typeface="Google San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MY" sz="2400" b="1" i="0" u="none" strike="noStrike" kern="0" cap="none" spc="0" normalizeH="0" baseline="0" noProof="0" dirty="0">
                <a:ln>
                  <a:noFill/>
                </a:ln>
                <a:solidFill>
                  <a:prstClr val="black"/>
                </a:solidFill>
                <a:effectLst/>
                <a:uLnTx/>
                <a:uFillTx/>
                <a:latin typeface="Google Sans"/>
                <a:sym typeface="Google Sans"/>
              </a:rPr>
              <a:t>Pupils</a:t>
            </a:r>
          </a:p>
        </p:txBody>
      </p:sp>
      <p:sp>
        <p:nvSpPr>
          <p:cNvPr id="37" name="Google Shape;2941;p170">
            <a:extLst>
              <a:ext uri="{FF2B5EF4-FFF2-40B4-BE49-F238E27FC236}">
                <a16:creationId xmlns:a16="http://schemas.microsoft.com/office/drawing/2014/main" id="{FA73F81B-3D82-4EBB-A8E4-4D957541DBA9}"/>
              </a:ext>
            </a:extLst>
          </p:cNvPr>
          <p:cNvSpPr/>
          <p:nvPr/>
        </p:nvSpPr>
        <p:spPr>
          <a:xfrm>
            <a:off x="2851368" y="3089756"/>
            <a:ext cx="2040300" cy="2040300"/>
          </a:xfrm>
          <a:prstGeom prst="arc">
            <a:avLst>
              <a:gd name="adj1" fmla="val 17913850"/>
              <a:gd name="adj2" fmla="val 1702737"/>
            </a:avLst>
          </a:prstGeom>
          <a:noFill/>
          <a:ln w="38100" cap="flat" cmpd="sng">
            <a:solidFill>
              <a:schemeClr val="dk2"/>
            </a:solidFill>
            <a:prstDash val="solid"/>
            <a:round/>
            <a:headEnd type="triangle" w="sm" len="sm"/>
            <a:tailEnd type="triangl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2942;p170">
            <a:extLst>
              <a:ext uri="{FF2B5EF4-FFF2-40B4-BE49-F238E27FC236}">
                <a16:creationId xmlns:a16="http://schemas.microsoft.com/office/drawing/2014/main" id="{EE1ADA06-F8DC-4F5E-B54F-D910FB6F6295}"/>
              </a:ext>
            </a:extLst>
          </p:cNvPr>
          <p:cNvSpPr/>
          <p:nvPr/>
        </p:nvSpPr>
        <p:spPr>
          <a:xfrm flipH="1">
            <a:off x="1483033" y="3089756"/>
            <a:ext cx="2040300" cy="2040300"/>
          </a:xfrm>
          <a:prstGeom prst="arc">
            <a:avLst>
              <a:gd name="adj1" fmla="val 17913850"/>
              <a:gd name="adj2" fmla="val 1702737"/>
            </a:avLst>
          </a:prstGeom>
          <a:noFill/>
          <a:ln w="38100" cap="flat" cmpd="sng">
            <a:solidFill>
              <a:schemeClr val="dk2"/>
            </a:solidFill>
            <a:prstDash val="solid"/>
            <a:round/>
            <a:headEnd type="triangle" w="sm" len="sm"/>
            <a:tailEnd type="triangl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Google Shape;2943;p170">
            <a:extLst>
              <a:ext uri="{FF2B5EF4-FFF2-40B4-BE49-F238E27FC236}">
                <a16:creationId xmlns:a16="http://schemas.microsoft.com/office/drawing/2014/main" id="{3A943488-7D7B-4BC9-B1DB-35ED2897B263}"/>
              </a:ext>
            </a:extLst>
          </p:cNvPr>
          <p:cNvCxnSpPr>
            <a:cxnSpLocks/>
          </p:cNvCxnSpPr>
          <p:nvPr/>
        </p:nvCxnSpPr>
        <p:spPr>
          <a:xfrm rot="16200000">
            <a:off x="3188740" y="4954777"/>
            <a:ext cx="0" cy="624300"/>
          </a:xfrm>
          <a:prstGeom prst="straightConnector1">
            <a:avLst/>
          </a:prstGeom>
          <a:noFill/>
          <a:ln w="38100" cap="flat" cmpd="sng">
            <a:solidFill>
              <a:schemeClr val="dk2"/>
            </a:solidFill>
            <a:prstDash val="solid"/>
            <a:round/>
            <a:headEnd type="triangle" w="sm" len="sm"/>
            <a:tailEnd type="triangl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p:nvPr/>
        </p:nvSpPr>
        <p:spPr>
          <a:xfrm>
            <a:off x="5576943" y="4880995"/>
            <a:ext cx="1036369" cy="837546"/>
          </a:xfrm>
          <a:custGeom>
            <a:avLst/>
            <a:gdLst/>
            <a:ahLst/>
            <a:cxnLst>
              <a:cxn ang="0">
                <a:pos x="wd2" y="hd2"/>
              </a:cxn>
              <a:cxn ang="5400000">
                <a:pos x="wd2" y="hd2"/>
              </a:cxn>
              <a:cxn ang="10800000">
                <a:pos x="wd2" y="hd2"/>
              </a:cxn>
              <a:cxn ang="16200000">
                <a:pos x="wd2" y="hd2"/>
              </a:cxn>
            </a:cxnLst>
            <a:rect l="0" t="0" r="r" b="b"/>
            <a:pathLst>
              <a:path w="21597" h="21598" extrusionOk="0">
                <a:moveTo>
                  <a:pt x="1761" y="0"/>
                </a:moveTo>
                <a:cubicBezTo>
                  <a:pt x="787" y="-2"/>
                  <a:pt x="-2" y="978"/>
                  <a:pt x="0" y="2179"/>
                </a:cubicBezTo>
                <a:cubicBezTo>
                  <a:pt x="1" y="3381"/>
                  <a:pt x="787" y="4350"/>
                  <a:pt x="1761" y="4350"/>
                </a:cubicBezTo>
                <a:lnTo>
                  <a:pt x="19842" y="4350"/>
                </a:lnTo>
                <a:cubicBezTo>
                  <a:pt x="20814" y="4350"/>
                  <a:pt x="21595" y="3382"/>
                  <a:pt x="21596" y="2179"/>
                </a:cubicBezTo>
                <a:cubicBezTo>
                  <a:pt x="21598" y="978"/>
                  <a:pt x="20813" y="3"/>
                  <a:pt x="19842" y="0"/>
                </a:cubicBezTo>
                <a:lnTo>
                  <a:pt x="1761" y="0"/>
                </a:lnTo>
                <a:close/>
                <a:moveTo>
                  <a:pt x="1761" y="5946"/>
                </a:moveTo>
                <a:cubicBezTo>
                  <a:pt x="787" y="5946"/>
                  <a:pt x="1" y="6916"/>
                  <a:pt x="0" y="8117"/>
                </a:cubicBezTo>
                <a:cubicBezTo>
                  <a:pt x="-2" y="9319"/>
                  <a:pt x="787" y="10299"/>
                  <a:pt x="1761" y="10296"/>
                </a:cubicBezTo>
                <a:lnTo>
                  <a:pt x="19842" y="10296"/>
                </a:lnTo>
                <a:cubicBezTo>
                  <a:pt x="20813" y="10294"/>
                  <a:pt x="21598" y="9318"/>
                  <a:pt x="21596" y="8117"/>
                </a:cubicBezTo>
                <a:cubicBezTo>
                  <a:pt x="21595" y="6915"/>
                  <a:pt x="20814" y="5946"/>
                  <a:pt x="19842" y="5946"/>
                </a:cubicBezTo>
                <a:lnTo>
                  <a:pt x="1761" y="5946"/>
                </a:lnTo>
                <a:close/>
                <a:moveTo>
                  <a:pt x="2935" y="11893"/>
                </a:moveTo>
                <a:cubicBezTo>
                  <a:pt x="2935" y="17259"/>
                  <a:pt x="6462" y="21598"/>
                  <a:pt x="10805" y="21598"/>
                </a:cubicBezTo>
                <a:cubicBezTo>
                  <a:pt x="15147" y="21598"/>
                  <a:pt x="18661" y="17259"/>
                  <a:pt x="18661" y="11893"/>
                </a:cubicBezTo>
                <a:lnTo>
                  <a:pt x="2935" y="11893"/>
                </a:lnTo>
                <a:close/>
              </a:path>
            </a:pathLst>
          </a:custGeom>
          <a:solidFill>
            <a:srgbClr val="E5E5E5"/>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21"/>
          <p:cNvSpPr/>
          <p:nvPr/>
        </p:nvSpPr>
        <p:spPr>
          <a:xfrm>
            <a:off x="4443387" y="1139459"/>
            <a:ext cx="3303480" cy="1320536"/>
          </a:xfrm>
          <a:custGeom>
            <a:avLst/>
            <a:gdLst/>
            <a:ahLst/>
            <a:cxnLst>
              <a:cxn ang="0">
                <a:pos x="wd2" y="hd2"/>
              </a:cxn>
              <a:cxn ang="5400000">
                <a:pos x="wd2" y="hd2"/>
              </a:cxn>
              <a:cxn ang="10800000">
                <a:pos x="wd2" y="hd2"/>
              </a:cxn>
              <a:cxn ang="16200000">
                <a:pos x="wd2" y="hd2"/>
              </a:cxn>
            </a:cxnLst>
            <a:rect l="0" t="0" r="r" b="b"/>
            <a:pathLst>
              <a:path w="21351" h="21600" extrusionOk="0">
                <a:moveTo>
                  <a:pt x="10676" y="0"/>
                </a:moveTo>
                <a:cubicBezTo>
                  <a:pt x="10190" y="0"/>
                  <a:pt x="9793" y="993"/>
                  <a:pt x="9793" y="2225"/>
                </a:cubicBezTo>
                <a:lnTo>
                  <a:pt x="9793" y="9109"/>
                </a:lnTo>
                <a:cubicBezTo>
                  <a:pt x="9900" y="9088"/>
                  <a:pt x="10285" y="9080"/>
                  <a:pt x="10671" y="9083"/>
                </a:cubicBezTo>
                <a:cubicBezTo>
                  <a:pt x="11058" y="9086"/>
                  <a:pt x="11446" y="9100"/>
                  <a:pt x="11559" y="9124"/>
                </a:cubicBezTo>
                <a:lnTo>
                  <a:pt x="11559" y="2225"/>
                </a:lnTo>
                <a:cubicBezTo>
                  <a:pt x="11559" y="993"/>
                  <a:pt x="11163" y="0"/>
                  <a:pt x="10676" y="0"/>
                </a:cubicBezTo>
                <a:close/>
                <a:moveTo>
                  <a:pt x="16340" y="3775"/>
                </a:moveTo>
                <a:cubicBezTo>
                  <a:pt x="15999" y="3668"/>
                  <a:pt x="15648" y="4072"/>
                  <a:pt x="15465" y="4872"/>
                </a:cubicBezTo>
                <a:lnTo>
                  <a:pt x="14158" y="10609"/>
                </a:lnTo>
                <a:cubicBezTo>
                  <a:pt x="14453" y="10901"/>
                  <a:pt x="14730" y="11225"/>
                  <a:pt x="14990" y="11574"/>
                </a:cubicBezTo>
                <a:cubicBezTo>
                  <a:pt x="15250" y="11922"/>
                  <a:pt x="15493" y="12295"/>
                  <a:pt x="15720" y="12685"/>
                </a:cubicBezTo>
                <a:lnTo>
                  <a:pt x="16992" y="7107"/>
                </a:lnTo>
                <a:cubicBezTo>
                  <a:pt x="17235" y="6040"/>
                  <a:pt x="17091" y="4674"/>
                  <a:pt x="16670" y="4058"/>
                </a:cubicBezTo>
                <a:cubicBezTo>
                  <a:pt x="16564" y="3904"/>
                  <a:pt x="16454" y="3810"/>
                  <a:pt x="16340" y="3775"/>
                </a:cubicBezTo>
                <a:close/>
                <a:moveTo>
                  <a:pt x="4896" y="3799"/>
                </a:moveTo>
                <a:cubicBezTo>
                  <a:pt x="4783" y="3835"/>
                  <a:pt x="4672" y="3933"/>
                  <a:pt x="4567" y="4088"/>
                </a:cubicBezTo>
                <a:cubicBezTo>
                  <a:pt x="4145" y="4703"/>
                  <a:pt x="4001" y="6069"/>
                  <a:pt x="4245" y="7137"/>
                </a:cubicBezTo>
                <a:lnTo>
                  <a:pt x="5517" y="12710"/>
                </a:lnTo>
                <a:cubicBezTo>
                  <a:pt x="5743" y="12319"/>
                  <a:pt x="5986" y="11947"/>
                  <a:pt x="6246" y="11598"/>
                </a:cubicBezTo>
                <a:cubicBezTo>
                  <a:pt x="6507" y="11250"/>
                  <a:pt x="6784" y="10926"/>
                  <a:pt x="7079" y="10634"/>
                </a:cubicBezTo>
                <a:lnTo>
                  <a:pt x="5772" y="4902"/>
                </a:lnTo>
                <a:cubicBezTo>
                  <a:pt x="5589" y="4101"/>
                  <a:pt x="5238" y="3692"/>
                  <a:pt x="4896" y="3799"/>
                </a:cubicBezTo>
                <a:close/>
                <a:moveTo>
                  <a:pt x="20363" y="14220"/>
                </a:moveTo>
                <a:cubicBezTo>
                  <a:pt x="20249" y="14255"/>
                  <a:pt x="20135" y="14354"/>
                  <a:pt x="20029" y="14508"/>
                </a:cubicBezTo>
                <a:lnTo>
                  <a:pt x="17831" y="17711"/>
                </a:lnTo>
                <a:cubicBezTo>
                  <a:pt x="18014" y="18355"/>
                  <a:pt x="18179" y="19004"/>
                  <a:pt x="18325" y="19651"/>
                </a:cubicBezTo>
                <a:cubicBezTo>
                  <a:pt x="18472" y="20297"/>
                  <a:pt x="18602" y="20941"/>
                  <a:pt x="18716" y="21575"/>
                </a:cubicBezTo>
                <a:lnTo>
                  <a:pt x="20912" y="18372"/>
                </a:lnTo>
                <a:cubicBezTo>
                  <a:pt x="21335" y="17756"/>
                  <a:pt x="21476" y="16390"/>
                  <a:pt x="21232" y="15322"/>
                </a:cubicBezTo>
                <a:cubicBezTo>
                  <a:pt x="21049" y="14521"/>
                  <a:pt x="20704" y="14112"/>
                  <a:pt x="20363" y="14220"/>
                </a:cubicBezTo>
                <a:close/>
                <a:moveTo>
                  <a:pt x="989" y="14249"/>
                </a:moveTo>
                <a:cubicBezTo>
                  <a:pt x="648" y="14142"/>
                  <a:pt x="303" y="14546"/>
                  <a:pt x="120" y="15347"/>
                </a:cubicBezTo>
                <a:cubicBezTo>
                  <a:pt x="-124" y="16415"/>
                  <a:pt x="17" y="17780"/>
                  <a:pt x="440" y="18397"/>
                </a:cubicBezTo>
                <a:lnTo>
                  <a:pt x="2636" y="21600"/>
                </a:lnTo>
                <a:cubicBezTo>
                  <a:pt x="2750" y="20966"/>
                  <a:pt x="2880" y="20322"/>
                  <a:pt x="3027" y="19675"/>
                </a:cubicBezTo>
                <a:cubicBezTo>
                  <a:pt x="3173" y="19029"/>
                  <a:pt x="3338" y="18380"/>
                  <a:pt x="3521" y="17736"/>
                </a:cubicBezTo>
                <a:lnTo>
                  <a:pt x="1323" y="14532"/>
                </a:lnTo>
                <a:cubicBezTo>
                  <a:pt x="1217" y="14378"/>
                  <a:pt x="1103" y="14285"/>
                  <a:pt x="989" y="14249"/>
                </a:cubicBezTo>
                <a:close/>
              </a:path>
            </a:pathLst>
          </a:custGeom>
          <a:solidFill>
            <a:srgbClr val="E5E5E5"/>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hape 22"/>
          <p:cNvSpPr/>
          <p:nvPr/>
        </p:nvSpPr>
        <p:spPr>
          <a:xfrm>
            <a:off x="4930872" y="1785396"/>
            <a:ext cx="1144117" cy="7244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013" y="15"/>
                  <a:pt x="20439" y="61"/>
                  <a:pt x="19879" y="130"/>
                </a:cubicBezTo>
                <a:cubicBezTo>
                  <a:pt x="19318" y="199"/>
                  <a:pt x="18770" y="291"/>
                  <a:pt x="18234" y="399"/>
                </a:cubicBezTo>
                <a:cubicBezTo>
                  <a:pt x="18058" y="443"/>
                  <a:pt x="17879" y="477"/>
                  <a:pt x="17701" y="516"/>
                </a:cubicBezTo>
                <a:cubicBezTo>
                  <a:pt x="17141" y="640"/>
                  <a:pt x="16579" y="770"/>
                  <a:pt x="16047" y="949"/>
                </a:cubicBezTo>
                <a:cubicBezTo>
                  <a:pt x="15595" y="1100"/>
                  <a:pt x="15173" y="1297"/>
                  <a:pt x="14741" y="1481"/>
                </a:cubicBezTo>
                <a:cubicBezTo>
                  <a:pt x="13056" y="2199"/>
                  <a:pt x="11522" y="3146"/>
                  <a:pt x="10131" y="4293"/>
                </a:cubicBezTo>
                <a:cubicBezTo>
                  <a:pt x="9994" y="4407"/>
                  <a:pt x="9849" y="4509"/>
                  <a:pt x="9715" y="4626"/>
                </a:cubicBezTo>
                <a:cubicBezTo>
                  <a:pt x="7564" y="6494"/>
                  <a:pt x="5742" y="8804"/>
                  <a:pt x="4236" y="11382"/>
                </a:cubicBezTo>
                <a:cubicBezTo>
                  <a:pt x="2398" y="14530"/>
                  <a:pt x="1026" y="18057"/>
                  <a:pt x="0" y="21600"/>
                </a:cubicBezTo>
                <a:lnTo>
                  <a:pt x="5200" y="21600"/>
                </a:lnTo>
                <a:cubicBezTo>
                  <a:pt x="6041" y="19495"/>
                  <a:pt x="7043" y="17534"/>
                  <a:pt x="8219" y="15809"/>
                </a:cubicBezTo>
                <a:cubicBezTo>
                  <a:pt x="11989" y="10277"/>
                  <a:pt x="16757" y="7450"/>
                  <a:pt x="21600" y="7389"/>
                </a:cubicBezTo>
                <a:lnTo>
                  <a:pt x="21600" y="0"/>
                </a:lnTo>
                <a:close/>
              </a:path>
            </a:pathLst>
          </a:custGeom>
          <a:solidFill>
            <a:srgbClr val="3197E0"/>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3"/>
          <p:cNvSpPr/>
          <p:nvPr/>
        </p:nvSpPr>
        <p:spPr>
          <a:xfrm>
            <a:off x="4802546" y="2554466"/>
            <a:ext cx="376683" cy="724980"/>
          </a:xfrm>
          <a:custGeom>
            <a:avLst/>
            <a:gdLst/>
            <a:ahLst/>
            <a:cxnLst>
              <a:cxn ang="0">
                <a:pos x="wd2" y="hd2"/>
              </a:cxn>
              <a:cxn ang="5400000">
                <a:pos x="wd2" y="hd2"/>
              </a:cxn>
              <a:cxn ang="10800000">
                <a:pos x="wd2" y="hd2"/>
              </a:cxn>
              <a:cxn ang="16200000">
                <a:pos x="wd2" y="hd2"/>
              </a:cxn>
            </a:cxnLst>
            <a:rect l="0" t="0" r="r" b="b"/>
            <a:pathLst>
              <a:path w="21578" h="21600" extrusionOk="0">
                <a:moveTo>
                  <a:pt x="6232" y="0"/>
                </a:moveTo>
                <a:cubicBezTo>
                  <a:pt x="2569" y="4569"/>
                  <a:pt x="657" y="9095"/>
                  <a:pt x="110" y="12795"/>
                </a:cubicBezTo>
                <a:cubicBezTo>
                  <a:pt x="-12" y="13618"/>
                  <a:pt x="-22" y="14431"/>
                  <a:pt x="30" y="15240"/>
                </a:cubicBezTo>
                <a:cubicBezTo>
                  <a:pt x="171" y="17434"/>
                  <a:pt x="919" y="19561"/>
                  <a:pt x="1932" y="21600"/>
                </a:cubicBezTo>
                <a:lnTo>
                  <a:pt x="17198" y="21600"/>
                </a:lnTo>
                <a:cubicBezTo>
                  <a:pt x="15685" y="18923"/>
                  <a:pt x="14745" y="16139"/>
                  <a:pt x="14768" y="13352"/>
                </a:cubicBezTo>
                <a:cubicBezTo>
                  <a:pt x="14808" y="8623"/>
                  <a:pt x="17238" y="4052"/>
                  <a:pt x="21578" y="0"/>
                </a:cubicBezTo>
                <a:lnTo>
                  <a:pt x="6232" y="0"/>
                </a:lnTo>
                <a:close/>
              </a:path>
            </a:pathLst>
          </a:custGeom>
          <a:solidFill>
            <a:srgbClr val="7EC3EE"/>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24"/>
          <p:cNvSpPr/>
          <p:nvPr/>
        </p:nvSpPr>
        <p:spPr>
          <a:xfrm>
            <a:off x="4848551" y="3324093"/>
            <a:ext cx="695679" cy="7252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232" y="7172"/>
                  <a:pt x="6417" y="12784"/>
                  <a:pt x="7079" y="13962"/>
                </a:cubicBezTo>
                <a:cubicBezTo>
                  <a:pt x="7786" y="15221"/>
                  <a:pt x="10221" y="18236"/>
                  <a:pt x="12667" y="21600"/>
                </a:cubicBezTo>
                <a:lnTo>
                  <a:pt x="21600" y="21600"/>
                </a:lnTo>
                <a:cubicBezTo>
                  <a:pt x="20762" y="20235"/>
                  <a:pt x="19851" y="18907"/>
                  <a:pt x="18897" y="17611"/>
                </a:cubicBezTo>
                <a:cubicBezTo>
                  <a:pt x="16429" y="14257"/>
                  <a:pt x="13871" y="10954"/>
                  <a:pt x="11766" y="7380"/>
                </a:cubicBezTo>
                <a:cubicBezTo>
                  <a:pt x="10450" y="5146"/>
                  <a:pt x="9275" y="2630"/>
                  <a:pt x="8352" y="0"/>
                </a:cubicBezTo>
                <a:lnTo>
                  <a:pt x="0" y="0"/>
                </a:lnTo>
                <a:close/>
              </a:path>
            </a:pathLst>
          </a:custGeom>
          <a:solidFill>
            <a:srgbClr val="72B1D7"/>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hape 25"/>
          <p:cNvSpPr/>
          <p:nvPr/>
        </p:nvSpPr>
        <p:spPr>
          <a:xfrm>
            <a:off x="5288059" y="4093999"/>
            <a:ext cx="786930" cy="724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0" y="195"/>
                  <a:pt x="233" y="344"/>
                  <a:pt x="352" y="541"/>
                </a:cubicBezTo>
                <a:cubicBezTo>
                  <a:pt x="2482" y="4061"/>
                  <a:pt x="4378" y="7837"/>
                  <a:pt x="4519" y="10754"/>
                </a:cubicBezTo>
                <a:cubicBezTo>
                  <a:pt x="4945" y="19556"/>
                  <a:pt x="5941" y="19780"/>
                  <a:pt x="9889" y="20826"/>
                </a:cubicBezTo>
                <a:cubicBezTo>
                  <a:pt x="11790" y="21329"/>
                  <a:pt x="16641" y="21573"/>
                  <a:pt x="21600" y="21600"/>
                </a:cubicBezTo>
                <a:lnTo>
                  <a:pt x="21600" y="15241"/>
                </a:lnTo>
                <a:cubicBezTo>
                  <a:pt x="19585" y="15399"/>
                  <a:pt x="17498" y="15367"/>
                  <a:pt x="15656" y="15174"/>
                </a:cubicBezTo>
                <a:cubicBezTo>
                  <a:pt x="14582" y="15062"/>
                  <a:pt x="13566" y="14875"/>
                  <a:pt x="12626" y="14695"/>
                </a:cubicBezTo>
                <a:cubicBezTo>
                  <a:pt x="11711" y="14383"/>
                  <a:pt x="10983" y="13711"/>
                  <a:pt x="10509" y="12594"/>
                </a:cubicBezTo>
                <a:cubicBezTo>
                  <a:pt x="10104" y="11639"/>
                  <a:pt x="10122" y="10560"/>
                  <a:pt x="10080" y="9514"/>
                </a:cubicBezTo>
                <a:cubicBezTo>
                  <a:pt x="9952" y="6344"/>
                  <a:pt x="9229" y="3242"/>
                  <a:pt x="7935" y="391"/>
                </a:cubicBezTo>
                <a:cubicBezTo>
                  <a:pt x="7874" y="257"/>
                  <a:pt x="7792" y="133"/>
                  <a:pt x="7729" y="0"/>
                </a:cubicBezTo>
                <a:lnTo>
                  <a:pt x="0" y="0"/>
                </a:lnTo>
                <a:close/>
              </a:path>
            </a:pathLst>
          </a:custGeom>
          <a:solidFill>
            <a:srgbClr val="5584A1"/>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hape 26"/>
          <p:cNvSpPr/>
          <p:nvPr/>
        </p:nvSpPr>
        <p:spPr>
          <a:xfrm>
            <a:off x="6115266" y="1785396"/>
            <a:ext cx="1144117" cy="724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87" y="15"/>
                  <a:pt x="1161" y="61"/>
                  <a:pt x="1721" y="130"/>
                </a:cubicBezTo>
                <a:cubicBezTo>
                  <a:pt x="2282" y="199"/>
                  <a:pt x="2830" y="291"/>
                  <a:pt x="3366" y="399"/>
                </a:cubicBezTo>
                <a:cubicBezTo>
                  <a:pt x="3542" y="443"/>
                  <a:pt x="3721" y="477"/>
                  <a:pt x="3899" y="516"/>
                </a:cubicBezTo>
                <a:cubicBezTo>
                  <a:pt x="4459" y="640"/>
                  <a:pt x="5021" y="770"/>
                  <a:pt x="5553" y="949"/>
                </a:cubicBezTo>
                <a:cubicBezTo>
                  <a:pt x="6005" y="1100"/>
                  <a:pt x="6427" y="1297"/>
                  <a:pt x="6859" y="1481"/>
                </a:cubicBezTo>
                <a:cubicBezTo>
                  <a:pt x="8544" y="2199"/>
                  <a:pt x="10078" y="3146"/>
                  <a:pt x="11469" y="4293"/>
                </a:cubicBezTo>
                <a:cubicBezTo>
                  <a:pt x="11606" y="4407"/>
                  <a:pt x="11751" y="4509"/>
                  <a:pt x="11885" y="4626"/>
                </a:cubicBezTo>
                <a:cubicBezTo>
                  <a:pt x="14036" y="6494"/>
                  <a:pt x="15858" y="8804"/>
                  <a:pt x="17364" y="11382"/>
                </a:cubicBezTo>
                <a:cubicBezTo>
                  <a:pt x="19202" y="14530"/>
                  <a:pt x="20574" y="18057"/>
                  <a:pt x="21600" y="21600"/>
                </a:cubicBezTo>
                <a:lnTo>
                  <a:pt x="16400" y="21600"/>
                </a:lnTo>
                <a:cubicBezTo>
                  <a:pt x="15559" y="19495"/>
                  <a:pt x="14557" y="17534"/>
                  <a:pt x="13381" y="15809"/>
                </a:cubicBezTo>
                <a:cubicBezTo>
                  <a:pt x="9611" y="10277"/>
                  <a:pt x="4843" y="7450"/>
                  <a:pt x="0" y="7389"/>
                </a:cubicBezTo>
                <a:lnTo>
                  <a:pt x="0" y="0"/>
                </a:lnTo>
                <a:close/>
              </a:path>
            </a:pathLst>
          </a:custGeom>
          <a:solidFill>
            <a:srgbClr val="3484C9"/>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7"/>
          <p:cNvSpPr/>
          <p:nvPr/>
        </p:nvSpPr>
        <p:spPr>
          <a:xfrm>
            <a:off x="7011025" y="2554466"/>
            <a:ext cx="376682" cy="724980"/>
          </a:xfrm>
          <a:custGeom>
            <a:avLst/>
            <a:gdLst/>
            <a:ahLst/>
            <a:cxnLst>
              <a:cxn ang="0">
                <a:pos x="wd2" y="hd2"/>
              </a:cxn>
              <a:cxn ang="5400000">
                <a:pos x="wd2" y="hd2"/>
              </a:cxn>
              <a:cxn ang="10800000">
                <a:pos x="wd2" y="hd2"/>
              </a:cxn>
              <a:cxn ang="16200000">
                <a:pos x="wd2" y="hd2"/>
              </a:cxn>
            </a:cxnLst>
            <a:rect l="0" t="0" r="r" b="b"/>
            <a:pathLst>
              <a:path w="21578" h="21600" extrusionOk="0">
                <a:moveTo>
                  <a:pt x="15346" y="0"/>
                </a:moveTo>
                <a:cubicBezTo>
                  <a:pt x="19009" y="4569"/>
                  <a:pt x="20921" y="9095"/>
                  <a:pt x="21468" y="12795"/>
                </a:cubicBezTo>
                <a:cubicBezTo>
                  <a:pt x="21590" y="13618"/>
                  <a:pt x="21600" y="14431"/>
                  <a:pt x="21548" y="15240"/>
                </a:cubicBezTo>
                <a:cubicBezTo>
                  <a:pt x="21407" y="17434"/>
                  <a:pt x="20659" y="19561"/>
                  <a:pt x="19646" y="21600"/>
                </a:cubicBezTo>
                <a:lnTo>
                  <a:pt x="4380" y="21600"/>
                </a:lnTo>
                <a:cubicBezTo>
                  <a:pt x="5893" y="18923"/>
                  <a:pt x="6833" y="16139"/>
                  <a:pt x="6810" y="13352"/>
                </a:cubicBezTo>
                <a:cubicBezTo>
                  <a:pt x="6770" y="8623"/>
                  <a:pt x="4340" y="4052"/>
                  <a:pt x="0" y="0"/>
                </a:cubicBezTo>
                <a:lnTo>
                  <a:pt x="15346" y="0"/>
                </a:lnTo>
                <a:close/>
              </a:path>
            </a:pathLst>
          </a:custGeom>
          <a:solidFill>
            <a:srgbClr val="B9B9B9"/>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hape 28"/>
          <p:cNvSpPr/>
          <p:nvPr/>
        </p:nvSpPr>
        <p:spPr>
          <a:xfrm>
            <a:off x="6646024" y="3324093"/>
            <a:ext cx="695680" cy="7252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368" y="7172"/>
                  <a:pt x="15183" y="12784"/>
                  <a:pt x="14521" y="13962"/>
                </a:cubicBezTo>
                <a:cubicBezTo>
                  <a:pt x="13814" y="15221"/>
                  <a:pt x="11379" y="18236"/>
                  <a:pt x="8933" y="21600"/>
                </a:cubicBezTo>
                <a:lnTo>
                  <a:pt x="0" y="21600"/>
                </a:lnTo>
                <a:cubicBezTo>
                  <a:pt x="838" y="20235"/>
                  <a:pt x="1749" y="18907"/>
                  <a:pt x="2703" y="17611"/>
                </a:cubicBezTo>
                <a:cubicBezTo>
                  <a:pt x="5171" y="14257"/>
                  <a:pt x="7729" y="10954"/>
                  <a:pt x="9834" y="7380"/>
                </a:cubicBezTo>
                <a:cubicBezTo>
                  <a:pt x="11150" y="5146"/>
                  <a:pt x="12325" y="2630"/>
                  <a:pt x="13248" y="0"/>
                </a:cubicBezTo>
                <a:lnTo>
                  <a:pt x="21600" y="0"/>
                </a:lnTo>
                <a:close/>
              </a:path>
            </a:pathLst>
          </a:custGeom>
          <a:solidFill>
            <a:srgbClr val="999999"/>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Shape 29"/>
          <p:cNvSpPr/>
          <p:nvPr/>
        </p:nvSpPr>
        <p:spPr>
          <a:xfrm>
            <a:off x="6115266" y="4093999"/>
            <a:ext cx="786930" cy="7241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80" y="195"/>
                  <a:pt x="21367" y="344"/>
                  <a:pt x="21248" y="541"/>
                </a:cubicBezTo>
                <a:cubicBezTo>
                  <a:pt x="19118" y="4061"/>
                  <a:pt x="17222" y="7837"/>
                  <a:pt x="17081" y="10754"/>
                </a:cubicBezTo>
                <a:cubicBezTo>
                  <a:pt x="16655" y="19556"/>
                  <a:pt x="15659" y="19780"/>
                  <a:pt x="11711" y="20826"/>
                </a:cubicBezTo>
                <a:cubicBezTo>
                  <a:pt x="9810" y="21329"/>
                  <a:pt x="4959" y="21573"/>
                  <a:pt x="0" y="21600"/>
                </a:cubicBezTo>
                <a:lnTo>
                  <a:pt x="0" y="15241"/>
                </a:lnTo>
                <a:cubicBezTo>
                  <a:pt x="2020" y="15234"/>
                  <a:pt x="4111" y="15217"/>
                  <a:pt x="5944" y="15174"/>
                </a:cubicBezTo>
                <a:cubicBezTo>
                  <a:pt x="8141" y="15123"/>
                  <a:pt x="10112" y="14808"/>
                  <a:pt x="11091" y="12594"/>
                </a:cubicBezTo>
                <a:cubicBezTo>
                  <a:pt x="11511" y="11645"/>
                  <a:pt x="11483" y="10563"/>
                  <a:pt x="11520" y="9514"/>
                </a:cubicBezTo>
                <a:cubicBezTo>
                  <a:pt x="11631" y="6342"/>
                  <a:pt x="12370" y="3243"/>
                  <a:pt x="13665" y="391"/>
                </a:cubicBezTo>
                <a:cubicBezTo>
                  <a:pt x="13726" y="257"/>
                  <a:pt x="13808" y="133"/>
                  <a:pt x="13871" y="0"/>
                </a:cubicBezTo>
                <a:lnTo>
                  <a:pt x="21600" y="0"/>
                </a:lnTo>
                <a:close/>
              </a:path>
            </a:pathLst>
          </a:custGeom>
          <a:solidFill>
            <a:srgbClr val="7F7F7F"/>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Shape 30"/>
          <p:cNvSpPr/>
          <p:nvPr/>
        </p:nvSpPr>
        <p:spPr>
          <a:xfrm>
            <a:off x="880533" y="2642867"/>
            <a:ext cx="3323247" cy="5804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SPECIFIC SERVICES – BUKU TEKS DIGITAL (KPM)</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31" name="Shape 31"/>
          <p:cNvSpPr/>
          <p:nvPr/>
        </p:nvSpPr>
        <p:spPr>
          <a:xfrm>
            <a:off x="1422400" y="2387080"/>
            <a:ext cx="2781380" cy="2265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10000"/>
              </a:lnSpc>
              <a:spcBef>
                <a:spcPts val="3000"/>
              </a:spcBef>
              <a:spcAft>
                <a:spcPts val="0"/>
              </a:spcAft>
              <a:buClrTx/>
              <a:buSzTx/>
              <a:buFontTx/>
              <a:buNone/>
              <a:tabLst/>
              <a:defRPr/>
            </a:pPr>
            <a:r>
              <a:rPr kumimoji="0" lang="en-MY" sz="1406" b="0" i="0" u="none" strike="noStrike" kern="1200" cap="none" spc="0" normalizeH="0" baseline="0" noProof="0" dirty="0">
                <a:ln>
                  <a:noFill/>
                </a:ln>
                <a:solidFill>
                  <a:srgbClr val="3483C9"/>
                </a:solidFill>
                <a:effectLst/>
                <a:uLnTx/>
                <a:uFillTx/>
                <a:latin typeface="Helvetica Neue Light"/>
                <a:sym typeface="Helvetica Neue Light"/>
              </a:rPr>
              <a:t>MOE APPLICATIONS &amp; SERVICES</a:t>
            </a:r>
            <a:endParaRPr kumimoji="0" sz="1406"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32" name="Shape 32"/>
          <p:cNvSpPr/>
          <p:nvPr/>
        </p:nvSpPr>
        <p:spPr>
          <a:xfrm>
            <a:off x="880533" y="3890490"/>
            <a:ext cx="3323247" cy="5804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DEVELOPED BY MOE’S DIGITAL LEARNING TEAM</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33" name="Shape 33"/>
          <p:cNvSpPr/>
          <p:nvPr/>
        </p:nvSpPr>
        <p:spPr>
          <a:xfrm>
            <a:off x="1794933" y="3634702"/>
            <a:ext cx="2408847" cy="2557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BUILT BY MOE , FOR MOE</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34" name="Shape 34"/>
          <p:cNvSpPr/>
          <p:nvPr/>
        </p:nvSpPr>
        <p:spPr>
          <a:xfrm>
            <a:off x="1185333" y="5138111"/>
            <a:ext cx="3018447" cy="5804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TEACHER &amp; PUPILS EXPERIENCED CUSTOMISED</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35" name="Shape 35"/>
          <p:cNvSpPr/>
          <p:nvPr/>
        </p:nvSpPr>
        <p:spPr>
          <a:xfrm>
            <a:off x="1642533" y="4882324"/>
            <a:ext cx="2561247" cy="2265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SEAMLESS EXPERIENCE</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36" name="Shape 36"/>
          <p:cNvSpPr/>
          <p:nvPr/>
        </p:nvSpPr>
        <p:spPr>
          <a:xfrm>
            <a:off x="745067" y="1395246"/>
            <a:ext cx="3458713" cy="5804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MOE  CURATED AND GENERATED CONTENT FOR TEACHING &amp; LEARNING</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37" name="Shape 37"/>
          <p:cNvSpPr/>
          <p:nvPr/>
        </p:nvSpPr>
        <p:spPr>
          <a:xfrm>
            <a:off x="1794933" y="1139459"/>
            <a:ext cx="2408847" cy="2265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r"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MOE DIGITAL CONTENT</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38" name="Shape 38"/>
          <p:cNvSpPr/>
          <p:nvPr/>
        </p:nvSpPr>
        <p:spPr>
          <a:xfrm rot="10800000">
            <a:off x="4262274" y="2509092"/>
            <a:ext cx="757034" cy="3800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44" y="21600"/>
                </a:lnTo>
                <a:lnTo>
                  <a:pt x="21600" y="2160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Shape 39"/>
          <p:cNvSpPr/>
          <p:nvPr/>
        </p:nvSpPr>
        <p:spPr>
          <a:xfrm flipH="1">
            <a:off x="4262274" y="3390666"/>
            <a:ext cx="757034" cy="380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44" y="21600"/>
                </a:lnTo>
                <a:lnTo>
                  <a:pt x="21600" y="2160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Shape 40"/>
          <p:cNvSpPr/>
          <p:nvPr/>
        </p:nvSpPr>
        <p:spPr>
          <a:xfrm rot="10800000">
            <a:off x="4262274" y="1261655"/>
            <a:ext cx="1153051" cy="816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301" y="21600"/>
                </a:lnTo>
                <a:lnTo>
                  <a:pt x="21600" y="2160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hape 41"/>
          <p:cNvSpPr/>
          <p:nvPr/>
        </p:nvSpPr>
        <p:spPr>
          <a:xfrm flipH="1">
            <a:off x="4262274" y="4187018"/>
            <a:ext cx="1153051" cy="816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301" y="21600"/>
                </a:lnTo>
                <a:lnTo>
                  <a:pt x="21600" y="2160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hape 42"/>
          <p:cNvSpPr/>
          <p:nvPr/>
        </p:nvSpPr>
        <p:spPr>
          <a:xfrm>
            <a:off x="7988221" y="2642866"/>
            <a:ext cx="3303478" cy="7861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ONE ID FOR ALL SERVICES – PERPUSTAKAAN NEGARA (BOOKS, JOURNAL ETC.</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43" name="Shape 43"/>
          <p:cNvSpPr/>
          <p:nvPr/>
        </p:nvSpPr>
        <p:spPr>
          <a:xfrm>
            <a:off x="7988221" y="2387081"/>
            <a:ext cx="1785938" cy="2265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INTEGRATED</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44" name="Shape 44"/>
          <p:cNvSpPr/>
          <p:nvPr/>
        </p:nvSpPr>
        <p:spPr>
          <a:xfrm>
            <a:off x="7988221" y="4059205"/>
            <a:ext cx="3509510" cy="7241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CERTIFICATION FROM ALL PARTNERS (GOOGLE CERTIFIED TEACHERS)</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45" name="Shape 45"/>
          <p:cNvSpPr/>
          <p:nvPr/>
        </p:nvSpPr>
        <p:spPr>
          <a:xfrm>
            <a:off x="7988221" y="3634701"/>
            <a:ext cx="3509512" cy="3800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CERTIFICATION, BADGES &amp; STANDARDS</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46" name="Shape 46"/>
          <p:cNvSpPr/>
          <p:nvPr/>
        </p:nvSpPr>
        <p:spPr>
          <a:xfrm>
            <a:off x="7988221" y="5138110"/>
            <a:ext cx="2984578" cy="114537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SECURITY AT CORE – THE ONLY CLOUD BASED PLATFORM – CGSO (JPM) APPROVED</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47" name="Shape 47"/>
          <p:cNvSpPr/>
          <p:nvPr/>
        </p:nvSpPr>
        <p:spPr>
          <a:xfrm>
            <a:off x="7988220" y="4882323"/>
            <a:ext cx="3509511" cy="2557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SECURE &amp; AVAILABLE WORLDWIDE</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48" name="Shape 48"/>
          <p:cNvSpPr/>
          <p:nvPr/>
        </p:nvSpPr>
        <p:spPr>
          <a:xfrm>
            <a:off x="7988220" y="1395246"/>
            <a:ext cx="3303479" cy="8675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20000"/>
              </a:lnSpc>
              <a:spcBef>
                <a:spcPts val="1000"/>
              </a:spcBef>
              <a:spcAft>
                <a:spcPts val="0"/>
              </a:spcAft>
              <a:buClrTx/>
              <a:buSzTx/>
              <a:buFontTx/>
              <a:buNone/>
              <a:tabLst/>
              <a:defRPr/>
            </a:pPr>
            <a:r>
              <a:rPr kumimoji="0" lang="en-MY" sz="1400" b="0" i="0" u="none" strike="noStrike" kern="1200" cap="none" spc="0" normalizeH="0" baseline="0" noProof="0" dirty="0">
                <a:ln>
                  <a:noFill/>
                </a:ln>
                <a:solidFill>
                  <a:srgbClr val="4D4D4D"/>
                </a:solidFill>
                <a:effectLst/>
                <a:uLnTx/>
                <a:uFillTx/>
                <a:latin typeface="Helvetica Neue Light"/>
                <a:sym typeface="Helvetica Neue Light"/>
              </a:rPr>
              <a:t>CONTENT FROM: GOOGLE, MICROSOFT, APPLE UNICEF, DIGI, MAXIS, CYBERSECURITY, INTEL</a:t>
            </a:r>
            <a:endParaRPr kumimoji="0" sz="1400" b="0" i="0" u="none" strike="noStrike" kern="1200" cap="none" spc="0" normalizeH="0" baseline="0" noProof="0" dirty="0">
              <a:ln>
                <a:noFill/>
              </a:ln>
              <a:solidFill>
                <a:srgbClr val="4D4D4D"/>
              </a:solidFill>
              <a:effectLst/>
              <a:uLnTx/>
              <a:uFillTx/>
              <a:latin typeface="Helvetica Neue Light"/>
              <a:sym typeface="Helvetica Neue Light"/>
            </a:endParaRPr>
          </a:p>
        </p:txBody>
      </p:sp>
      <p:sp>
        <p:nvSpPr>
          <p:cNvPr id="49" name="Shape 49"/>
          <p:cNvSpPr/>
          <p:nvPr/>
        </p:nvSpPr>
        <p:spPr>
          <a:xfrm>
            <a:off x="7988220" y="1139459"/>
            <a:ext cx="2984579" cy="2557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10000"/>
              </a:lnSpc>
              <a:spcBef>
                <a:spcPts val="3000"/>
              </a:spcBef>
              <a:spcAft>
                <a:spcPts val="0"/>
              </a:spcAft>
              <a:buClrTx/>
              <a:buSzTx/>
              <a:buFontTx/>
              <a:buNone/>
              <a:tabLst/>
              <a:defRPr/>
            </a:pPr>
            <a:r>
              <a:rPr kumimoji="0" lang="en-MY" sz="1600" b="0" i="0" u="none" strike="noStrike" kern="1200" cap="none" spc="0" normalizeH="0" baseline="0" noProof="0" dirty="0">
                <a:ln>
                  <a:noFill/>
                </a:ln>
                <a:solidFill>
                  <a:srgbClr val="3483C9"/>
                </a:solidFill>
                <a:effectLst/>
                <a:uLnTx/>
                <a:uFillTx/>
                <a:latin typeface="Helvetica Neue Light"/>
                <a:sym typeface="Helvetica Neue Light"/>
              </a:rPr>
              <a:t>PARTNERSHIPS - CONTENT</a:t>
            </a:r>
            <a:endParaRPr kumimoji="0" sz="1600" b="0" i="0" u="none" strike="noStrike" kern="1200" cap="none" spc="0" normalizeH="0" baseline="0" noProof="0" dirty="0">
              <a:ln>
                <a:noFill/>
              </a:ln>
              <a:solidFill>
                <a:srgbClr val="3483C9"/>
              </a:solidFill>
              <a:effectLst/>
              <a:uLnTx/>
              <a:uFillTx/>
              <a:latin typeface="Helvetica Neue Light"/>
              <a:sym typeface="Helvetica Neue Light"/>
            </a:endParaRPr>
          </a:p>
        </p:txBody>
      </p:sp>
      <p:sp>
        <p:nvSpPr>
          <p:cNvPr id="50" name="Shape 50"/>
          <p:cNvSpPr/>
          <p:nvPr/>
        </p:nvSpPr>
        <p:spPr>
          <a:xfrm>
            <a:off x="7172693" y="2509092"/>
            <a:ext cx="757034" cy="380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44" y="0"/>
                </a:lnTo>
                <a:lnTo>
                  <a:pt x="21600" y="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Shape 51"/>
          <p:cNvSpPr/>
          <p:nvPr/>
        </p:nvSpPr>
        <p:spPr>
          <a:xfrm>
            <a:off x="7172693" y="3390666"/>
            <a:ext cx="757034" cy="380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44" y="21600"/>
                </a:lnTo>
                <a:lnTo>
                  <a:pt x="21600" y="2160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Shape 52"/>
          <p:cNvSpPr/>
          <p:nvPr/>
        </p:nvSpPr>
        <p:spPr>
          <a:xfrm>
            <a:off x="6776676" y="1261655"/>
            <a:ext cx="1153050" cy="8167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301" y="0"/>
                </a:lnTo>
                <a:lnTo>
                  <a:pt x="21600" y="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Shape 53"/>
          <p:cNvSpPr/>
          <p:nvPr/>
        </p:nvSpPr>
        <p:spPr>
          <a:xfrm>
            <a:off x="6776676" y="4187018"/>
            <a:ext cx="1153050" cy="816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301" y="21600"/>
                </a:lnTo>
                <a:lnTo>
                  <a:pt x="21600" y="21600"/>
                </a:lnTo>
              </a:path>
            </a:pathLst>
          </a:custGeom>
          <a:ln w="25400">
            <a:solidFill>
              <a:srgbClr val="E5E5E5"/>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1C606E9-08E1-4AE5-AB0B-1B46BB2686DF}"/>
              </a:ext>
            </a:extLst>
          </p:cNvPr>
          <p:cNvSpPr/>
          <p:nvPr/>
        </p:nvSpPr>
        <p:spPr>
          <a:xfrm>
            <a:off x="5237723" y="2862428"/>
            <a:ext cx="16834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AT NO COST</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Shape 22">
            <a:extLst>
              <a:ext uri="{FF2B5EF4-FFF2-40B4-BE49-F238E27FC236}">
                <a16:creationId xmlns:a16="http://schemas.microsoft.com/office/drawing/2014/main" id="{F3B1A67E-8C96-4FD2-AFC4-8A979173BA88}"/>
              </a:ext>
            </a:extLst>
          </p:cNvPr>
          <p:cNvSpPr/>
          <p:nvPr/>
        </p:nvSpPr>
        <p:spPr>
          <a:xfrm>
            <a:off x="4131680" y="447379"/>
            <a:ext cx="6512054" cy="4987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100000"/>
              </a:lnSpc>
              <a:defRPr sz="2500">
                <a:solidFill>
                  <a:srgbClr val="3484C9"/>
                </a:solidFill>
                <a:latin typeface="Helvetica Neue Light"/>
                <a:ea typeface="Helvetica Neue Light"/>
                <a:cs typeface="Helvetica Neue Light"/>
                <a:sym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srgbClr val="70AD47"/>
                </a:solidFill>
                <a:effectLst/>
                <a:uLnTx/>
                <a:uFillTx/>
                <a:latin typeface="Helvetica Neue Light"/>
                <a:sym typeface="Helvetica Neue Light"/>
              </a:rPr>
              <a:t>A BETTER FUTURE FOR DIGITAL LEARNING</a:t>
            </a:r>
            <a:endParaRPr kumimoji="0" sz="2400" b="0" i="0" u="none" strike="noStrike" kern="1200" cap="none" spc="0" normalizeH="0" baseline="0" noProof="0" dirty="0">
              <a:ln>
                <a:noFill/>
              </a:ln>
              <a:solidFill>
                <a:srgbClr val="70AD47"/>
              </a:solidFill>
              <a:effectLst/>
              <a:uLnTx/>
              <a:uFillTx/>
              <a:latin typeface="Helvetica Neue Light"/>
              <a:sym typeface="Helvetica Neue Light"/>
            </a:endParaRPr>
          </a:p>
        </p:txBody>
      </p:sp>
      <p:pic>
        <p:nvPicPr>
          <p:cNvPr id="2050" name="Picture 2">
            <a:extLst>
              <a:ext uri="{FF2B5EF4-FFF2-40B4-BE49-F238E27FC236}">
                <a16:creationId xmlns:a16="http://schemas.microsoft.com/office/drawing/2014/main" id="{2038161B-7CE4-45B2-AFFF-4388D66E5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413" y="6007935"/>
            <a:ext cx="1183634" cy="725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BBE4E52-C12C-4927-85DC-072B41552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238" y="6138780"/>
            <a:ext cx="1183634" cy="4339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B9F3BD0-821C-4B45-86FA-F2036ACCA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307" y="6026222"/>
            <a:ext cx="694437" cy="6342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go for National Library of Malaysia">
            <a:extLst>
              <a:ext uri="{FF2B5EF4-FFF2-40B4-BE49-F238E27FC236}">
                <a16:creationId xmlns:a16="http://schemas.microsoft.com/office/drawing/2014/main" id="{9F49B549-534C-4518-B400-05194FE736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191"/>
          <a:stretch/>
        </p:blipFill>
        <p:spPr bwMode="auto">
          <a:xfrm>
            <a:off x="6745905" y="6054741"/>
            <a:ext cx="2734604" cy="7065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2121709-1BC2-4CC2-BD29-99901A3904FB}"/>
              </a:ext>
            </a:extLst>
          </p:cNvPr>
          <p:cNvCxnSpPr/>
          <p:nvPr/>
        </p:nvCxnSpPr>
        <p:spPr>
          <a:xfrm>
            <a:off x="585779" y="5979918"/>
            <a:ext cx="1138615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13D7B37-9E55-4307-9B51-86AD70834378}"/>
              </a:ext>
            </a:extLst>
          </p:cNvPr>
          <p:cNvSpPr/>
          <p:nvPr/>
        </p:nvSpPr>
        <p:spPr>
          <a:xfrm rot="16200000">
            <a:off x="-20837" y="6159375"/>
            <a:ext cx="93358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70AD47"/>
                </a:solidFill>
                <a:effectLst/>
                <a:uLnTx/>
                <a:uFillTx/>
                <a:latin typeface="Calibri" panose="020F0502020204030204"/>
                <a:ea typeface="+mn-ea"/>
                <a:cs typeface="+mn-cs"/>
              </a:rPr>
              <a:t>PARTNERS</a:t>
            </a:r>
          </a:p>
        </p:txBody>
      </p:sp>
      <p:pic>
        <p:nvPicPr>
          <p:cNvPr id="2" name="Picture 1">
            <a:extLst>
              <a:ext uri="{FF2B5EF4-FFF2-40B4-BE49-F238E27FC236}">
                <a16:creationId xmlns:a16="http://schemas.microsoft.com/office/drawing/2014/main" id="{9677C99C-BA18-447B-B6D6-96860497969B}"/>
              </a:ext>
            </a:extLst>
          </p:cNvPr>
          <p:cNvPicPr>
            <a:picLocks noChangeAspect="1"/>
          </p:cNvPicPr>
          <p:nvPr/>
        </p:nvPicPr>
        <p:blipFill>
          <a:blip r:embed="rId7"/>
          <a:stretch>
            <a:fillRect/>
          </a:stretch>
        </p:blipFill>
        <p:spPr>
          <a:xfrm>
            <a:off x="1280184" y="299113"/>
            <a:ext cx="2713860" cy="616668"/>
          </a:xfrm>
          <a:prstGeom prst="rect">
            <a:avLst/>
          </a:prstGeom>
        </p:spPr>
      </p:pic>
    </p:spTree>
    <p:extLst>
      <p:ext uri="{BB962C8B-B14F-4D97-AF65-F5344CB8AC3E}">
        <p14:creationId xmlns:p14="http://schemas.microsoft.com/office/powerpoint/2010/main" val="309332005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6"/>
        <p:cNvGrpSpPr/>
        <p:nvPr/>
      </p:nvGrpSpPr>
      <p:grpSpPr>
        <a:xfrm>
          <a:off x="0" y="0"/>
          <a:ext cx="0" cy="0"/>
          <a:chOff x="0" y="0"/>
          <a:chExt cx="0" cy="0"/>
        </a:xfrm>
      </p:grpSpPr>
      <p:sp>
        <p:nvSpPr>
          <p:cNvPr id="12" name="Google Shape;1134;p87">
            <a:extLst>
              <a:ext uri="{FF2B5EF4-FFF2-40B4-BE49-F238E27FC236}">
                <a16:creationId xmlns:a16="http://schemas.microsoft.com/office/drawing/2014/main" id="{4BF95916-1ABD-42AC-AC07-798D205685DC}"/>
              </a:ext>
            </a:extLst>
          </p:cNvPr>
          <p:cNvSpPr/>
          <p:nvPr/>
        </p:nvSpPr>
        <p:spPr>
          <a:xfrm>
            <a:off x="0" y="1390926"/>
            <a:ext cx="5277237" cy="3413746"/>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4C0467F-281E-4F06-9D45-9D67C1930619}"/>
              </a:ext>
            </a:extLst>
          </p:cNvPr>
          <p:cNvPicPr>
            <a:picLocks noChangeAspect="1"/>
          </p:cNvPicPr>
          <p:nvPr/>
        </p:nvPicPr>
        <p:blipFill>
          <a:blip r:embed="rId3"/>
          <a:stretch>
            <a:fillRect/>
          </a:stretch>
        </p:blipFill>
        <p:spPr>
          <a:xfrm>
            <a:off x="5446636" y="437475"/>
            <a:ext cx="6595314" cy="6858000"/>
          </a:xfrm>
          <a:prstGeom prst="rect">
            <a:avLst/>
          </a:prstGeom>
        </p:spPr>
      </p:pic>
      <p:sp>
        <p:nvSpPr>
          <p:cNvPr id="3158" name="Google Shape;3158;p183"/>
          <p:cNvSpPr txBox="1">
            <a:spLocks noGrp="1"/>
          </p:cNvSpPr>
          <p:nvPr>
            <p:ph type="title"/>
          </p:nvPr>
        </p:nvSpPr>
        <p:spPr>
          <a:xfrm>
            <a:off x="1026160" y="2959400"/>
            <a:ext cx="4987734" cy="469600"/>
          </a:xfrm>
          <a:prstGeom prst="rect">
            <a:avLst/>
          </a:prstGeom>
        </p:spPr>
        <p:txBody>
          <a:bodyPr spcFirstLastPara="1" wrap="square" lIns="0" tIns="0" rIns="304800" bIns="0" anchor="t" anchorCtr="0">
            <a:noAutofit/>
          </a:bodyPr>
          <a:lstStyle/>
          <a:p>
            <a:pPr>
              <a:spcAft>
                <a:spcPts val="2000"/>
              </a:spcAft>
            </a:pPr>
            <a:r>
              <a:rPr lang="en-MY" sz="2800" dirty="0">
                <a:solidFill>
                  <a:srgbClr val="4285F4"/>
                </a:solidFill>
              </a:rPr>
              <a:t>THANK YOU</a:t>
            </a:r>
            <a:br>
              <a:rPr lang="en-MY" sz="2800" dirty="0">
                <a:solidFill>
                  <a:srgbClr val="4285F4"/>
                </a:solidFill>
              </a:rPr>
            </a:br>
            <a:r>
              <a:rPr lang="en-MY" sz="2800" b="0" dirty="0">
                <a:solidFill>
                  <a:srgbClr val="4285F4"/>
                </a:solidFill>
              </a:rPr>
              <a:t>wshukry@moe.gov.my</a:t>
            </a:r>
          </a:p>
        </p:txBody>
      </p:sp>
      <p:pic>
        <p:nvPicPr>
          <p:cNvPr id="3" name="Picture 2">
            <a:extLst>
              <a:ext uri="{FF2B5EF4-FFF2-40B4-BE49-F238E27FC236}">
                <a16:creationId xmlns:a16="http://schemas.microsoft.com/office/drawing/2014/main" id="{9485CBF2-4D48-4016-921F-31469A575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50" y="3396875"/>
            <a:ext cx="882086" cy="469600"/>
          </a:xfrm>
          <a:prstGeom prst="rect">
            <a:avLst/>
          </a:prstGeom>
        </p:spPr>
      </p:pic>
    </p:spTree>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1210</Words>
  <Application>Microsoft Office PowerPoint</Application>
  <PresentationFormat>Widescreen</PresentationFormat>
  <Paragraphs>279</Paragraphs>
  <Slides>18</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Google Sans</vt:lpstr>
      <vt:lpstr>Google Sans Medium</vt:lpstr>
      <vt:lpstr>Helvetica Neue Light</vt:lpstr>
      <vt:lpstr>Meiryo</vt:lpstr>
      <vt:lpstr>Raleway</vt:lpstr>
      <vt:lpstr>Roboto</vt:lpstr>
      <vt:lpstr>Twentieth Century</vt:lpstr>
      <vt:lpstr>Arial</vt:lpstr>
      <vt:lpstr>Calibri</vt:lpstr>
      <vt:lpstr>Calibri Light</vt:lpstr>
      <vt:lpstr>Century Gothic</vt:lpstr>
      <vt:lpstr>Corbel</vt:lpstr>
      <vt:lpstr>Helvetica</vt:lpstr>
      <vt:lpstr>SketchLinesVTI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wshukry@moe.gov.my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walsh</dc:creator>
  <cp:lastModifiedBy>mike walsh</cp:lastModifiedBy>
  <cp:revision>14</cp:revision>
  <dcterms:created xsi:type="dcterms:W3CDTF">2020-09-02T04:09:44Z</dcterms:created>
  <dcterms:modified xsi:type="dcterms:W3CDTF">2020-09-03T07:27:14Z</dcterms:modified>
</cp:coreProperties>
</file>