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E45B-24DF-40A3-98E8-5BD1457CD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2C18E-B341-471D-A34F-F962819E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6A012-2947-48D2-ACDB-F935F954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A20D-4EE5-4ADF-827A-C78A0FE2FB7E}" type="datetimeFigureOut">
              <a:rPr lang="en-HK" smtClean="0"/>
              <a:t>19/2/2021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3AF18-B589-40A6-A045-30921B6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EBD6D-717D-4FEF-B2E0-0F71F1B4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A278-4F7A-45B6-A970-AA54FECD3C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8808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9B8D-BE59-4166-BC4B-125C054C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DB03D-C694-4D70-AC0B-6BB4E2A36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7BAB3-8876-4A12-A27E-EC0CF297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A20D-4EE5-4ADF-827A-C78A0FE2FB7E}" type="datetimeFigureOut">
              <a:rPr lang="en-HK" smtClean="0"/>
              <a:t>19/2/2021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28152-CE2A-4963-8780-A29375F6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C94DF-71C5-45F9-8BE6-566263CF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A278-4F7A-45B6-A970-AA54FECD3C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8661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B03BA4-5567-4EB5-A96A-B9694E9CE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0E104-59A5-40C3-A681-CDAD69A99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A7279-EEFA-437C-9D5E-D0B9D50B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A20D-4EE5-4ADF-827A-C78A0FE2FB7E}" type="datetimeFigureOut">
              <a:rPr lang="en-HK" smtClean="0"/>
              <a:t>19/2/2021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22E10-1F66-4413-B74A-661B232D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F015F-35D8-4FB2-AE28-C43CEEE0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A278-4F7A-45B6-A970-AA54FECD3C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4332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8AA0-88B5-43C1-987F-DAE7DA4C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DD71-3F7D-45D7-8E08-3DED650B5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37E01-F934-4614-9E5B-F671131E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A20D-4EE5-4ADF-827A-C78A0FE2FB7E}" type="datetimeFigureOut">
              <a:rPr lang="en-HK" smtClean="0"/>
              <a:t>19/2/2021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45C5C-E633-4BEF-B80C-7E8D359B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BDC56-7AB1-4CB6-BB7B-C1231F9B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A278-4F7A-45B6-A970-AA54FECD3C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9251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30DE-108F-4B0A-BEE4-DCF6CAFC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CB775-D5AE-4A95-813E-0FD2AAA32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4005D-5075-4570-98AB-3214A4D2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A20D-4EE5-4ADF-827A-C78A0FE2FB7E}" type="datetimeFigureOut">
              <a:rPr lang="en-HK" smtClean="0"/>
              <a:t>19/2/2021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CA041-A69D-4B36-B140-A1603612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A6502-E007-4293-A74E-7DB5083E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A278-4F7A-45B6-A970-AA54FECD3C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464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81CE-8058-47CE-BDC5-75F8A4A8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62849-5D11-4176-AA5D-C95F6B756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A2302-530F-48CC-B4A5-63AB29C53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102A6-62A3-4771-947C-D5BE28AB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A20D-4EE5-4ADF-827A-C78A0FE2FB7E}" type="datetimeFigureOut">
              <a:rPr lang="en-HK" smtClean="0"/>
              <a:t>19/2/2021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023CB-311F-4DA4-B4BE-182755CB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5B45D-8CE1-4000-89D4-3C7BB2A5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A278-4F7A-45B6-A970-AA54FECD3C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6158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BBDB-17EC-42CC-B1D0-91AAF3DF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E448-B712-4748-80DD-482528A8D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8B883-75C0-446D-941D-6F7101772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2F459-9CF8-48D8-8566-B8F24101C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A6171-D4E4-4F29-AE73-8F432CB02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68B08-2B46-4A24-AC10-37C3ED87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A20D-4EE5-4ADF-827A-C78A0FE2FB7E}" type="datetimeFigureOut">
              <a:rPr lang="en-HK" smtClean="0"/>
              <a:t>19/2/2021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2D597-64F9-458F-BE5E-417CF490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E85AE8-5BF4-416C-93FC-DE346AA2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A278-4F7A-45B6-A970-AA54FECD3C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5186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7F1B-AD98-4CED-B33D-9E7BA04B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4EFE8-6A24-4C44-B5CE-0154B2BE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A20D-4EE5-4ADF-827A-C78A0FE2FB7E}" type="datetimeFigureOut">
              <a:rPr lang="en-HK" smtClean="0"/>
              <a:t>19/2/2021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FC18C-288D-42B3-BF15-29455B18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8B37E-150E-4B13-B4EA-442B3723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A278-4F7A-45B6-A970-AA54FECD3C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1351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8BF52-9471-4505-9E2B-D62E6B8E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A20D-4EE5-4ADF-827A-C78A0FE2FB7E}" type="datetimeFigureOut">
              <a:rPr lang="en-HK" smtClean="0"/>
              <a:t>19/2/2021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2A8A91-CC9C-4EA8-81AB-1828BD6E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4931A-64C4-4224-99F3-A18F5D9B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A278-4F7A-45B6-A970-AA54FECD3C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5272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70EA-FCAE-4CE5-8574-77ED896C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2B960-26C1-4B9A-8A18-F1322C50E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80F3A-D35E-4D88-B6A7-A1313F1FA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3DBCA-7053-44C6-9BFB-F4527A7E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A20D-4EE5-4ADF-827A-C78A0FE2FB7E}" type="datetimeFigureOut">
              <a:rPr lang="en-HK" smtClean="0"/>
              <a:t>19/2/2021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A18B7-0021-4C86-A1ED-81FD0EAA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54A98-9627-4767-ACF4-F2416B3B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A278-4F7A-45B6-A970-AA54FECD3C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076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F391-517E-40DE-8981-E2EE2237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D1167-C0FF-4FA2-85DB-2A312BCEA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70128-117D-4495-BE24-2A327D709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5EA29-2B8B-4BFC-94AA-FFB0A57D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A20D-4EE5-4ADF-827A-C78A0FE2FB7E}" type="datetimeFigureOut">
              <a:rPr lang="en-HK" smtClean="0"/>
              <a:t>19/2/2021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6AD5F-B91B-43A9-9517-73816048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EB9D9-4EB6-40B5-9C59-10B478B2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A278-4F7A-45B6-A970-AA54FECD3C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3364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9B5EB-F3F8-44AD-AD72-A6D381F7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EAB38-FA00-471B-B04D-7D45F33C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7369-497B-4533-A5DB-32618BB4F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A20D-4EE5-4ADF-827A-C78A0FE2FB7E}" type="datetimeFigureOut">
              <a:rPr lang="en-HK" smtClean="0"/>
              <a:t>19/2/2021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40CAF-ACC2-4114-9C68-A70EE7673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CB336-5337-4BA7-8704-48B110409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A278-4F7A-45B6-A970-AA54FECD3C6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3537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y, outdoor, day&#10;&#10;Description automatically generated">
            <a:extLst>
              <a:ext uri="{FF2B5EF4-FFF2-40B4-BE49-F238E27FC236}">
                <a16:creationId xmlns:a16="http://schemas.microsoft.com/office/drawing/2014/main" id="{19556DFB-E79A-4312-A571-4EC333E9E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r="1467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CE944-1407-47A4-B4BE-E3B434DE0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Facilitating a Post Covid-19 Recovery in SE Asia</a:t>
            </a:r>
            <a:endParaRPr lang="en-HK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3CB36-CAEB-4B33-9653-AD8FB0255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1128307"/>
          </a:xfrm>
        </p:spPr>
        <p:txBody>
          <a:bodyPr>
            <a:noAutofit/>
          </a:bodyPr>
          <a:lstStyle/>
          <a:p>
            <a:r>
              <a:rPr lang="en-HK" sz="16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What are the priorities to ensure the region's fast, sustainable and inclusive economic recovery from the crisis? </a:t>
            </a:r>
          </a:p>
          <a:p>
            <a:r>
              <a:rPr lang="en-HK" sz="16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Published by OECD – Supported by PBEC</a:t>
            </a:r>
            <a:endParaRPr lang="en-HK" sz="16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26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Facilitating a Post Covid-19 Recovery in SE Asia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a Post Covid-19 Recovery in SE Asia</dc:title>
  <dc:creator>mike walsh</dc:creator>
  <cp:lastModifiedBy>mike walsh</cp:lastModifiedBy>
  <cp:revision>1</cp:revision>
  <dcterms:created xsi:type="dcterms:W3CDTF">2021-02-19T03:44:46Z</dcterms:created>
  <dcterms:modified xsi:type="dcterms:W3CDTF">2021-02-19T03:48:24Z</dcterms:modified>
</cp:coreProperties>
</file>