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852FC-D7BB-3E9D-1CF4-98BD2D15D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13152-7547-7F69-D732-27CEBB546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F2E89-B066-D85D-4DE3-8C7FE1E7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07CA-9D5C-56AC-51E9-5CC9B5D16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D7CC8-7524-7757-3C46-3C462000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07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F361-0DB0-48D2-FD95-21685782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C8CA0-590A-88C9-AF85-3989C8340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60B29-C5A3-A6F6-713E-EE1E9E32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0F28E-E06D-4A48-B913-5FE2A1D5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F6BCC-1476-3C08-6F9B-EE6EE024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33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09092-5A61-DBE1-FDC5-13F3CB1559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76619-83E8-F6D5-7C54-B16ECCE24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DF355-6546-6B04-2DF3-7AD478FD6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23DA7-267B-B1CC-791C-9E9CAF7CB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90E35-D359-0053-CA59-B3BDB2AC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8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C003-C5D5-6ACF-25CE-CE6FE29BC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D947A-01BD-F430-F11F-825D8883A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8D646-0FD7-8D72-DDB5-127C2108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0AD53-B392-213A-C3FF-0C839879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4C901-B11A-D444-06F8-49B5FEE8A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0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7943-81B3-A97E-4ED6-5119FBB16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389A1-D706-79DC-2034-82FECABA5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C84D5-23F3-C60D-CEEB-DCA6CF67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7F562-528E-D8EF-910E-03A649E4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0E601-6929-5100-85F3-A80CD8EB5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6011-8F19-94AC-E08F-AA3D61646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E86C5-2217-1A92-393C-BA0BC4200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8DD93-869E-7187-72BB-BAEFD756E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88917-CC56-EDCB-EB15-1EB6448A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AAC94-5EF0-BB7D-AD61-11D07C300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4C991-C4FF-D465-FB8C-06372CCFC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9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59405-3485-6500-48D1-96324AB1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7FC49-BA63-E3E8-C622-A71D6A441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FAFA2-2057-14EC-C222-77DA8EE80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1B93CB-C239-D3C0-55DD-FD064FEA0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85B3B3-FCF3-9067-36E7-E8F43E8C1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881733-79E2-6E43-8533-F95E1A48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51A07F-1672-F46D-21CE-F7C5F99F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1FDB0F-069E-B46D-D75A-3946467A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9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645BF-A070-6D1F-76B2-70C1E1125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69FF3-5342-6B89-530D-2B662DC5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5C5C0-1048-A384-5BB5-8BDEB606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06275-F5C0-7993-1C31-1A8E2B4C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32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DE10C-5996-28FE-B1B2-EE3AF9B5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8CAFE-EEB0-5389-B64F-14C70B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5C452-38E4-FCC8-767D-F59F7BB6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35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75BE-0EFB-05E4-94BA-DFC3535D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2D705-8D24-AA0F-9155-1B5B7A488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DF876-C706-B462-1A7D-BE471208D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0CEC9-E014-FAA3-AF80-6A302ABC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E4286-12E9-EF27-0002-BF182E089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47BCD-F9AD-B84E-7770-88C2CBEAF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4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4961-1C2A-CA72-F11D-84CF6AA2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D24977-44C7-F918-C5CD-CDCCDA1AF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A04BF-8E6B-9A43-1E4C-2005F2039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4F289-8E94-087E-0452-CEE9B3A71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23268-78D4-62C6-CD80-A54C11A1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D393F-B235-4CC8-5E07-A18D89B5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62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45A9E8-9BE5-42B3-9AB6-BDD5D808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4C1B6-EBBC-0737-AADB-E2782AEC2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7270E-3C93-481D-6050-93FB8551C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47634-0985-4CA8-935F-C6937A5A8F37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57B22-15CB-4153-F460-5148DC409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17E54-6A55-1860-5C86-401D2EECB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205E-0BE4-4F68-80B1-B4C8C3BEE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4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9758-D886-6B79-4834-85B3E4B38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449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9EA9-F931-322F-3965-5104B54D8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Managing Uncertainty: Sustainable Economic Growth in the Age of Complexity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PBEC 55th Annual Dialogues Summit 2022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EA4FE06-98DD-EA05-FE87-1B100C193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139" y="518942"/>
            <a:ext cx="4553721" cy="139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8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543902E-0331-3D91-F7CD-F3142E6FC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00652"/>
            <a:ext cx="9144000" cy="3355760"/>
          </a:xfrm>
        </p:spPr>
        <p:txBody>
          <a:bodyPr>
            <a:normAutofit/>
          </a:bodyPr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 C Services Links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www.mcserviceslinks.co.uk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info@mcserviceslinks.co.uk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BD000-FEAE-BB42-5F1F-D609674A7FAF}"/>
              </a:ext>
            </a:extLst>
          </p:cNvPr>
          <p:cNvSpPr txBox="1"/>
          <p:nvPr/>
        </p:nvSpPr>
        <p:spPr>
          <a:xfrm>
            <a:off x="3251447" y="1600200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Annabella Matute – Castro</a:t>
            </a:r>
            <a:b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Lawyer in Commercial and Construction law</a:t>
            </a:r>
            <a:b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UK- Latin America</a:t>
            </a:r>
            <a:endParaRPr lang="en-GB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0292D3-B84F-10F7-FE22-02D520F0E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505" y="3235124"/>
            <a:ext cx="16859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5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AA560-CA21-0FC6-23B5-5616195C7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4804"/>
            <a:ext cx="9144000" cy="798991"/>
          </a:xfrm>
        </p:spPr>
        <p:txBody>
          <a:bodyPr>
            <a:norm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Peru trade and investments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22EC90D5-E8DE-E0EF-FCDA-0A43ED205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159" y="1699112"/>
            <a:ext cx="3129383" cy="456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69D76-FF0C-7AC6-45E7-CC68CC1CB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Government to Government Agreements 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(G2G)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EEA4-63E3-C468-BC5C-B51A8FD58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Public Infrastructure sector works: reform on infrastructure sector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Introduction of BIM and collaborative contracts: NEC, FIDIC and DB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Support in procurement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Funding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21872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58139-FB84-EFEC-525B-AD6632D6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357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599AF-B99D-C0F7-37A6-0D272688A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G2G with UK: Bicentennial schools (75)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G2G with France: Health projects (hospitals)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G2G: with France (</a:t>
            </a:r>
            <a:r>
              <a:rPr lang="en-GB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Deviandes</a:t>
            </a: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Central Road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G2G: South Korea: </a:t>
            </a:r>
            <a:r>
              <a:rPr lang="en-GB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Chinceros</a:t>
            </a: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airport in Cuzco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pplication, company name&#10;&#10;Description automatically generated with medium confidence">
            <a:extLst>
              <a:ext uri="{FF2B5EF4-FFF2-40B4-BE49-F238E27FC236}">
                <a16:creationId xmlns:a16="http://schemas.microsoft.com/office/drawing/2014/main" id="{78EBFC2C-E7E0-F944-83A5-AEEB5FECD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983" y="412226"/>
            <a:ext cx="2549371" cy="1449371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8D2632F-17D6-B5E6-F9EE-D122658C6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41" y="2024027"/>
            <a:ext cx="2070639" cy="1318905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010D4AB7-9664-9C68-E413-AFE59E8F8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41" y="3616976"/>
            <a:ext cx="2070640" cy="1332326"/>
          </a:xfrm>
          <a:prstGeom prst="rect">
            <a:avLst/>
          </a:prstGeom>
        </p:spPr>
      </p:pic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C1439CC-605D-9876-855A-D2E6E7399D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41" y="5114926"/>
            <a:ext cx="2070639" cy="133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1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FDA9A-9E28-AD24-DE49-5C9DC687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01"/>
            <a:ext cx="10649505" cy="13305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Comprehensive and Progressive Agreement for Trans-Pacific Partnership (CPTPP)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C5B7B-B12B-5602-D109-A4E01C062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8396"/>
            <a:ext cx="10515600" cy="4314547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Members: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Oceania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Australia, New Zealand</a:t>
            </a:r>
          </a:p>
          <a:p>
            <a:pPr marL="0" indent="0">
              <a:buNone/>
            </a:pP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Asia: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Brunei, Japan, Malaysia, Singapore, Vietnam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Canada, Chile, Mexico, Peru.</a:t>
            </a:r>
          </a:p>
        </p:txBody>
      </p:sp>
    </p:spTree>
    <p:extLst>
      <p:ext uri="{BB962C8B-B14F-4D97-AF65-F5344CB8AC3E}">
        <p14:creationId xmlns:p14="http://schemas.microsoft.com/office/powerpoint/2010/main" val="357864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312B6-670A-8037-9B12-4CA06FE8B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88177"/>
          </a:xfrm>
        </p:spPr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Applicants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F14741-CD03-9C01-3DAB-5FD18E65D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554" y="2991699"/>
            <a:ext cx="9144000" cy="2743938"/>
          </a:xfrm>
        </p:spPr>
        <p:txBody>
          <a:bodyPr>
            <a:noAutofit/>
          </a:bodyPr>
          <a:lstStyle/>
          <a:p>
            <a:pPr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</a:p>
          <a:p>
            <a:pPr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Costa Rica</a:t>
            </a:r>
          </a:p>
          <a:p>
            <a:pPr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Ecuador</a:t>
            </a:r>
          </a:p>
          <a:p>
            <a:pPr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Taiwan</a:t>
            </a:r>
          </a:p>
          <a:p>
            <a:pPr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UK requested accession in 2021</a:t>
            </a:r>
          </a:p>
        </p:txBody>
      </p:sp>
    </p:spTree>
    <p:extLst>
      <p:ext uri="{BB962C8B-B14F-4D97-AF65-F5344CB8AC3E}">
        <p14:creationId xmlns:p14="http://schemas.microsoft.com/office/powerpoint/2010/main" val="346165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177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Peru trade and investments</vt:lpstr>
      <vt:lpstr>Government to Government Agreements  (G2G)</vt:lpstr>
      <vt:lpstr>PowerPoint Presentation</vt:lpstr>
      <vt:lpstr>Comprehensive and Progressive Agreement for Trans-Pacific Partnership (CPTPP)</vt:lpstr>
      <vt:lpstr>Applicants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Annabella Matute - Castro</dc:creator>
  <cp:lastModifiedBy>mike walsh</cp:lastModifiedBy>
  <cp:revision>1</cp:revision>
  <dcterms:created xsi:type="dcterms:W3CDTF">2022-11-21T17:06:54Z</dcterms:created>
  <dcterms:modified xsi:type="dcterms:W3CDTF">2022-12-01T01:31:57Z</dcterms:modified>
</cp:coreProperties>
</file>